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356" r:id="rId3"/>
    <p:sldId id="262" r:id="rId4"/>
    <p:sldId id="306" r:id="rId5"/>
    <p:sldId id="307" r:id="rId6"/>
    <p:sldId id="305" r:id="rId7"/>
    <p:sldId id="357" r:id="rId8"/>
    <p:sldId id="363" r:id="rId9"/>
    <p:sldId id="276" r:id="rId10"/>
    <p:sldId id="35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zazZxtYIQ&amp;list=PLsFO-0uYQZyhwIwg0BlOpKoRhHdcMStgg&amp;index=44" TargetMode="External"/><Relationship Id="rId2" Type="http://schemas.openxmlformats.org/officeDocument/2006/relationships/hyperlink" Target="https://www.youtube.com/watch?v=Y-BucDXjE9w&amp;list=PLsFO-0uYQZyhwIwg0BlOpKoRhHdcMStgg&amp;index=3" TargetMode="External"/><Relationship Id="rId1" Type="http://schemas.openxmlformats.org/officeDocument/2006/relationships/hyperlink" Target="https://www.youtube.com/watch?v=xn6Mlvk-46w&amp;list=PLsFO-0uYQZyhwIwg0BlOpKoRhHdcMStgg&amp;index=2" TargetMode="External"/><Relationship Id="rId6" Type="http://schemas.openxmlformats.org/officeDocument/2006/relationships/hyperlink" Target="https://www.youtube.com/watch?v=5KkLlwrRCCo&amp;list=PLsFO-0uYQZyhwIwg0BlOpKoRhHdcMStgg&amp;index=15" TargetMode="External"/><Relationship Id="rId5" Type="http://schemas.openxmlformats.org/officeDocument/2006/relationships/hyperlink" Target="https://www.youtube.com/watch?v=GCljF6hl6oM&amp;list=PLsFO-0uYQZyhwIwg0BlOpKoRhHdcMStgg&amp;index=55" TargetMode="External"/><Relationship Id="rId4" Type="http://schemas.openxmlformats.org/officeDocument/2006/relationships/hyperlink" Target="https://www.youtube.com/watch?v=ihtIp6ED0oM&amp;list=PLsFO-0uYQZyhwIwg0BlOpKoRhHdcMStgg&amp;index=11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CLN2sKWY8&amp;list=PLsFO-0uYQZyhwIwg0BlOpKoRhHdcMStgg&amp;index=33" TargetMode="External"/><Relationship Id="rId2" Type="http://schemas.openxmlformats.org/officeDocument/2006/relationships/hyperlink" Target="https://www.youtube.com/watch?v=0f836ukbq4Q&amp;list=PLsFO-0uYQZyhwIwg0BlOpKoRhHdcMStgg&amp;index=25" TargetMode="External"/><Relationship Id="rId1" Type="http://schemas.openxmlformats.org/officeDocument/2006/relationships/hyperlink" Target="https://www.youtube.com/watch?v=_C6Zrpa8ltc&amp;list=PLsFO-0uYQZyhwIwg0BlOpKoRhHdcMStgg&amp;index=7" TargetMode="External"/><Relationship Id="rId6" Type="http://schemas.openxmlformats.org/officeDocument/2006/relationships/hyperlink" Target="https://www.youtube.com/watch?v=29j73CKlklQ&amp;list=PLsFO-0uYQZyhwIwg0BlOpKoRhHdcMStgg&amp;index=39" TargetMode="External"/><Relationship Id="rId5" Type="http://schemas.openxmlformats.org/officeDocument/2006/relationships/hyperlink" Target="https://www.youtube.com/watch?v=0HFP-BzAelU&amp;list=PLsFO-0uYQZyhwIwg0BlOpKoRhHdcMStgg&amp;index=20" TargetMode="External"/><Relationship Id="rId4" Type="http://schemas.openxmlformats.org/officeDocument/2006/relationships/hyperlink" Target="https://www.youtube.com/watch?v=Y_-tXz4ATJ8&amp;list=PLsFO-0uYQZyhwIwg0BlOpKoRhHdcMStgg&amp;index=54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BucDXjE9w&amp;list=PLsFO-0uYQZyhwIwg0BlOpKoRhHdcMStgg&amp;index=3" TargetMode="External"/><Relationship Id="rId2" Type="http://schemas.openxmlformats.org/officeDocument/2006/relationships/hyperlink" Target="https://www.youtube.com/watch?v=qYzazZxtYIQ&amp;list=PLsFO-0uYQZyhwIwg0BlOpKoRhHdcMStgg&amp;index=44" TargetMode="External"/><Relationship Id="rId1" Type="http://schemas.openxmlformats.org/officeDocument/2006/relationships/hyperlink" Target="https://www.youtube.com/watch?v=xn6Mlvk-46w&amp;list=PLsFO-0uYQZyhwIwg0BlOpKoRhHdcMStgg&amp;index=2" TargetMode="External"/><Relationship Id="rId6" Type="http://schemas.openxmlformats.org/officeDocument/2006/relationships/hyperlink" Target="https://www.youtube.com/watch?v=GCljF6hl6oM&amp;list=PLsFO-0uYQZyhwIwg0BlOpKoRhHdcMStgg&amp;index=55" TargetMode="External"/><Relationship Id="rId5" Type="http://schemas.openxmlformats.org/officeDocument/2006/relationships/hyperlink" Target="https://www.youtube.com/watch?v=5KkLlwrRCCo&amp;list=PLsFO-0uYQZyhwIwg0BlOpKoRhHdcMStgg&amp;index=15" TargetMode="External"/><Relationship Id="rId4" Type="http://schemas.openxmlformats.org/officeDocument/2006/relationships/hyperlink" Target="https://www.youtube.com/watch?v=ihtIp6ED0oM&amp;list=PLsFO-0uYQZyhwIwg0BlOpKoRhHdcMStgg&amp;index=11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CLN2sKWY8&amp;list=PLsFO-0uYQZyhwIwg0BlOpKoRhHdcMStgg&amp;index=33" TargetMode="External"/><Relationship Id="rId2" Type="http://schemas.openxmlformats.org/officeDocument/2006/relationships/hyperlink" Target="https://www.youtube.com/watch?v=0f836ukbq4Q&amp;list=PLsFO-0uYQZyhwIwg0BlOpKoRhHdcMStgg&amp;index=25" TargetMode="External"/><Relationship Id="rId1" Type="http://schemas.openxmlformats.org/officeDocument/2006/relationships/hyperlink" Target="https://www.youtube.com/watch?v=_C6Zrpa8ltc&amp;list=PLsFO-0uYQZyhwIwg0BlOpKoRhHdcMStgg&amp;index=7" TargetMode="External"/><Relationship Id="rId6" Type="http://schemas.openxmlformats.org/officeDocument/2006/relationships/hyperlink" Target="https://www.youtube.com/watch?v=Y_-tXz4ATJ8&amp;list=PLsFO-0uYQZyhwIwg0BlOpKoRhHdcMStgg&amp;index=54" TargetMode="External"/><Relationship Id="rId5" Type="http://schemas.openxmlformats.org/officeDocument/2006/relationships/hyperlink" Target="https://www.youtube.com/watch?v=29j73CKlklQ&amp;list=PLsFO-0uYQZyhwIwg0BlOpKoRhHdcMStgg&amp;index=39" TargetMode="External"/><Relationship Id="rId4" Type="http://schemas.openxmlformats.org/officeDocument/2006/relationships/hyperlink" Target="https://www.youtube.com/watch?v=0HFP-BzAelU&amp;list=PLsFO-0uYQZyhwIwg0BlOpKoRhHdcMStgg&amp;index=2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426C1-A2F8-4D1F-AEF5-56003535F581}" type="doc">
      <dgm:prSet loTypeId="urn:microsoft.com/office/officeart/2005/8/layout/list1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A4248EE8-203D-46C0-A403-61EE1E19EE93}">
      <dgm:prSet phldrT="[Texte]" custT="1"/>
      <dgm:spPr>
        <a:xfrm>
          <a:off x="576090" y="162167"/>
          <a:ext cx="8850106" cy="460482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4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 u="sng">
              <a:latin typeface="Aptos" panose="0211000402020202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https://www.youtube.com/watch?v=xn6Mlvk-46w&amp;list=PLsFO-0uYQZyhwIwg0BlOpKoRhHdcMStgg&amp;index=2</a:t>
          </a:r>
          <a:r>
            <a:rPr lang="fr-FR" sz="1400" b="0" i="0" u="sng">
              <a:latin typeface="Aptos" panose="02110004020202020204"/>
              <a:ea typeface="+mn-ea"/>
              <a:cs typeface="+mn-cs"/>
            </a:rPr>
            <a:t> </a:t>
          </a:r>
          <a:endParaRPr lang="fr-FR" sz="1400" dirty="0">
            <a:latin typeface="Aptos" panose="02110004020202020204"/>
            <a:ea typeface="+mn-ea"/>
            <a:cs typeface="+mn-cs"/>
          </a:endParaRPr>
        </a:p>
      </dgm:t>
    </dgm:pt>
    <dgm:pt modelId="{49D4A507-AC0E-40D6-A881-D6019A441AFE}" type="parTrans" cxnId="{AD3C4853-F2FA-4174-8069-2AF877D1BD09}">
      <dgm:prSet/>
      <dgm:spPr/>
      <dgm:t>
        <a:bodyPr/>
        <a:lstStyle/>
        <a:p>
          <a:endParaRPr lang="fr-FR"/>
        </a:p>
      </dgm:t>
    </dgm:pt>
    <dgm:pt modelId="{DF1232BE-11EB-4055-BFFD-83014B299D69}" type="sibTrans" cxnId="{AD3C4853-F2FA-4174-8069-2AF877D1BD09}">
      <dgm:prSet/>
      <dgm:spPr/>
      <dgm:t>
        <a:bodyPr/>
        <a:lstStyle/>
        <a:p>
          <a:endParaRPr lang="fr-FR"/>
        </a:p>
      </dgm:t>
    </dgm:pt>
    <dgm:pt modelId="{4B05F108-4B20-4220-B3CF-C0E1F274EBF1}">
      <dgm:prSet phldrT="[Texte]" custT="1"/>
      <dgm:spPr>
        <a:xfrm>
          <a:off x="576090" y="1998432"/>
          <a:ext cx="8850106" cy="460482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4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https://www.youtube.com/watch?v=Y-BucDXjE9w&amp;list=PLsFO-0uYQZyhwIwg0BlOpKoRhHdcMStgg&amp;index=3</a:t>
          </a:r>
          <a:endParaRPr lang="fr-FR" sz="1400" dirty="0">
            <a:latin typeface="Aptos" panose="02110004020202020204"/>
            <a:ea typeface="+mn-ea"/>
            <a:cs typeface="+mn-cs"/>
          </a:endParaRPr>
        </a:p>
      </dgm:t>
    </dgm:pt>
    <dgm:pt modelId="{AC2E3869-BB32-4566-B7C0-4650BE82F743}" type="parTrans" cxnId="{70135D76-4754-41CD-BCE2-A1EE41A4BA30}">
      <dgm:prSet/>
      <dgm:spPr/>
      <dgm:t>
        <a:bodyPr/>
        <a:lstStyle/>
        <a:p>
          <a:endParaRPr lang="fr-FR"/>
        </a:p>
      </dgm:t>
    </dgm:pt>
    <dgm:pt modelId="{5B119B74-89E0-4FBA-89EA-3561B7021127}" type="sibTrans" cxnId="{70135D76-4754-41CD-BCE2-A1EE41A4BA30}">
      <dgm:prSet/>
      <dgm:spPr/>
      <dgm:t>
        <a:bodyPr/>
        <a:lstStyle/>
        <a:p>
          <a:endParaRPr lang="fr-FR"/>
        </a:p>
      </dgm:t>
    </dgm:pt>
    <dgm:pt modelId="{E3E24688-1575-430D-AD9A-670C539023D5}">
      <dgm:prSet custT="1"/>
      <dgm:spPr>
        <a:xfrm>
          <a:off x="576090" y="1080299"/>
          <a:ext cx="8850106" cy="460482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4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https://www.youtube.com/watch?v=qYzazZxtYIQ&amp;list=PLsFO-0uYQZyhwIwg0BlOpKoRhHdcMStgg&amp;index=44</a:t>
          </a:r>
          <a:endParaRPr lang="fr-FR" sz="1400" dirty="0">
            <a:latin typeface="Aptos" panose="02110004020202020204"/>
            <a:ea typeface="+mn-ea"/>
            <a:cs typeface="+mn-cs"/>
          </a:endParaRPr>
        </a:p>
      </dgm:t>
    </dgm:pt>
    <dgm:pt modelId="{4288ED3D-A57E-426C-97FA-8FA7CF809292}" type="parTrans" cxnId="{B8CC4121-F454-43EF-A36F-15B5E4DE1637}">
      <dgm:prSet/>
      <dgm:spPr/>
      <dgm:t>
        <a:bodyPr/>
        <a:lstStyle/>
        <a:p>
          <a:endParaRPr lang="fr-FR"/>
        </a:p>
      </dgm:t>
    </dgm:pt>
    <dgm:pt modelId="{F284C95B-EE27-4045-BA92-BD49295392FC}" type="sibTrans" cxnId="{B8CC4121-F454-43EF-A36F-15B5E4DE1637}">
      <dgm:prSet/>
      <dgm:spPr/>
      <dgm:t>
        <a:bodyPr/>
        <a:lstStyle/>
        <a:p>
          <a:endParaRPr lang="fr-FR"/>
        </a:p>
      </dgm:t>
    </dgm:pt>
    <dgm:pt modelId="{999D37FC-7F7F-48FD-A042-4D7726A2A650}">
      <dgm:prSet custT="1"/>
      <dgm:spPr>
        <a:xfrm>
          <a:off x="0" y="430982"/>
          <a:ext cx="10844270" cy="5512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Différents points de vue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8C92ABDE-A9C3-4937-958E-5CF930F29B73}" type="parTrans" cxnId="{57E0E1CA-D8EC-46BC-98C3-723E173BBFD6}">
      <dgm:prSet/>
      <dgm:spPr/>
      <dgm:t>
        <a:bodyPr/>
        <a:lstStyle/>
        <a:p>
          <a:endParaRPr lang="fr-FR"/>
        </a:p>
      </dgm:t>
    </dgm:pt>
    <dgm:pt modelId="{3DBBDF82-EB4B-444F-9F18-B6C9AD4C4BA9}" type="sibTrans" cxnId="{57E0E1CA-D8EC-46BC-98C3-723E173BBFD6}">
      <dgm:prSet/>
      <dgm:spPr/>
      <dgm:t>
        <a:bodyPr/>
        <a:lstStyle/>
        <a:p>
          <a:endParaRPr lang="fr-FR"/>
        </a:p>
      </dgm:t>
    </dgm:pt>
    <dgm:pt modelId="{9E289D7A-ABFA-4F3A-AC39-5870E1435C99}">
      <dgm:prSet custT="1"/>
      <dgm:spPr>
        <a:xfrm>
          <a:off x="0" y="2267247"/>
          <a:ext cx="10844270" cy="5512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Juge d’Arrivée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2074BAF2-284B-4EE3-A7C5-5F40F2D0B23F}" type="parTrans" cxnId="{D1EEC501-305E-47DE-BE6F-3FF4D69868D7}">
      <dgm:prSet/>
      <dgm:spPr/>
      <dgm:t>
        <a:bodyPr/>
        <a:lstStyle/>
        <a:p>
          <a:endParaRPr lang="fr-FR"/>
        </a:p>
      </dgm:t>
    </dgm:pt>
    <dgm:pt modelId="{16955AD1-83B8-464A-84A9-9CD2FC515F12}" type="sibTrans" cxnId="{D1EEC501-305E-47DE-BE6F-3FF4D69868D7}">
      <dgm:prSet/>
      <dgm:spPr/>
      <dgm:t>
        <a:bodyPr/>
        <a:lstStyle/>
        <a:p>
          <a:endParaRPr lang="fr-FR"/>
        </a:p>
      </dgm:t>
    </dgm:pt>
    <dgm:pt modelId="{5CF5CF5C-D2EE-4C9D-98BC-8BFC063062B6}">
      <dgm:prSet custT="1"/>
      <dgm:spPr>
        <a:xfrm>
          <a:off x="0" y="1349115"/>
          <a:ext cx="10844270" cy="5512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Différents points de vue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77CFD0E1-67F0-4941-A1D7-25427992A23A}" type="parTrans" cxnId="{EE624722-8A4F-41B3-80E5-7BA34189A593}">
      <dgm:prSet/>
      <dgm:spPr/>
      <dgm:t>
        <a:bodyPr/>
        <a:lstStyle/>
        <a:p>
          <a:endParaRPr lang="fr-FR"/>
        </a:p>
      </dgm:t>
    </dgm:pt>
    <dgm:pt modelId="{5DA1BECF-BA1E-4898-A7D1-0E82A08B60DA}" type="sibTrans" cxnId="{EE624722-8A4F-41B3-80E5-7BA34189A593}">
      <dgm:prSet/>
      <dgm:spPr/>
      <dgm:t>
        <a:bodyPr/>
        <a:lstStyle/>
        <a:p>
          <a:endParaRPr lang="fr-FR"/>
        </a:p>
      </dgm:t>
    </dgm:pt>
    <dgm:pt modelId="{F1E3E3EB-E981-4638-B352-DF811320A6DB}">
      <dgm:prSet custT="1"/>
      <dgm:spPr>
        <a:xfrm>
          <a:off x="576090" y="2916564"/>
          <a:ext cx="8850106" cy="460482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400">
              <a:latin typeface="Aptos" panose="02110004020202020204"/>
              <a:ea typeface="+mn-ea"/>
              <a:cs typeface="+mn-cs"/>
            </a:rPr>
            <a:t>  </a:t>
          </a:r>
          <a:r>
            <a:rPr lang="fr-FR" sz="14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https://www.youtube.com/watch?v=ihtIp6ED0oM&amp;list=PLsFO-0uYQZyhwIwg0BlOpKoRhHdcMStgg&amp;index=11</a:t>
          </a:r>
          <a:endParaRPr lang="fr-FR" sz="1400" dirty="0">
            <a:latin typeface="Aptos" panose="02110004020202020204"/>
            <a:ea typeface="+mn-ea"/>
            <a:cs typeface="+mn-cs"/>
          </a:endParaRPr>
        </a:p>
      </dgm:t>
    </dgm:pt>
    <dgm:pt modelId="{008F4D37-C598-4BBA-B737-995ECA9F5BB1}" type="parTrans" cxnId="{2431D4EA-6880-4510-9A1B-B23EB32A8ECE}">
      <dgm:prSet/>
      <dgm:spPr/>
      <dgm:t>
        <a:bodyPr/>
        <a:lstStyle/>
        <a:p>
          <a:endParaRPr lang="fr-FR"/>
        </a:p>
      </dgm:t>
    </dgm:pt>
    <dgm:pt modelId="{8CF889BA-10D3-4987-84FA-3AF31F713309}" type="sibTrans" cxnId="{2431D4EA-6880-4510-9A1B-B23EB32A8ECE}">
      <dgm:prSet/>
      <dgm:spPr/>
      <dgm:t>
        <a:bodyPr/>
        <a:lstStyle/>
        <a:p>
          <a:endParaRPr lang="fr-FR"/>
        </a:p>
      </dgm:t>
    </dgm:pt>
    <dgm:pt modelId="{3521659B-9D39-49A6-B128-2A44602A1888}">
      <dgm:prSet custT="1"/>
      <dgm:spPr>
        <a:xfrm>
          <a:off x="0" y="3185379"/>
          <a:ext cx="10844270" cy="5512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½ tête renégociée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BE799C4E-4702-4F29-8285-29618605F369}" type="parTrans" cxnId="{3C768E5A-28F3-42DD-9222-F91BFBD2D47B}">
      <dgm:prSet/>
      <dgm:spPr/>
      <dgm:t>
        <a:bodyPr/>
        <a:lstStyle/>
        <a:p>
          <a:endParaRPr lang="fr-FR"/>
        </a:p>
      </dgm:t>
    </dgm:pt>
    <dgm:pt modelId="{7EBD7CD5-2EC4-471A-AF5F-897A474EB541}" type="sibTrans" cxnId="{3C768E5A-28F3-42DD-9222-F91BFBD2D47B}">
      <dgm:prSet/>
      <dgm:spPr/>
      <dgm:t>
        <a:bodyPr/>
        <a:lstStyle/>
        <a:p>
          <a:endParaRPr lang="fr-FR"/>
        </a:p>
      </dgm:t>
    </dgm:pt>
    <dgm:pt modelId="{C28D5DDF-E5E0-42F9-B1B8-5962759144DA}">
      <dgm:prSet custT="1"/>
      <dgm:spPr>
        <a:xfrm>
          <a:off x="542213" y="4708762"/>
          <a:ext cx="8850106" cy="460482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4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https://www.youtube.com/watch?v=GCljF6hl6oM&amp;list=PLsFO-0uYQZyhwIwg0BlOpKoRhHdcMStgg&amp;index=55</a:t>
          </a:r>
          <a:endParaRPr lang="fr-FR" sz="1400" dirty="0">
            <a:latin typeface="Aptos" panose="02110004020202020204"/>
            <a:ea typeface="+mn-ea"/>
            <a:cs typeface="+mn-cs"/>
          </a:endParaRPr>
        </a:p>
      </dgm:t>
    </dgm:pt>
    <dgm:pt modelId="{55C9821D-BFC2-4A3A-BC97-18006B0310CC}" type="parTrans" cxnId="{0177AB03-9D4E-49B8-9B00-70145A2A9C02}">
      <dgm:prSet/>
      <dgm:spPr/>
      <dgm:t>
        <a:bodyPr/>
        <a:lstStyle/>
        <a:p>
          <a:endParaRPr lang="fr-FR"/>
        </a:p>
      </dgm:t>
    </dgm:pt>
    <dgm:pt modelId="{A57A371E-F7CC-4D17-80EC-CF395A3C3F95}" type="sibTrans" cxnId="{0177AB03-9D4E-49B8-9B00-70145A2A9C02}">
      <dgm:prSet/>
      <dgm:spPr/>
      <dgm:t>
        <a:bodyPr/>
        <a:lstStyle/>
        <a:p>
          <a:endParaRPr lang="fr-FR"/>
        </a:p>
      </dgm:t>
    </dgm:pt>
    <dgm:pt modelId="{5A33F022-0F56-4880-B064-66CBB79B4022}">
      <dgm:prSet custT="1"/>
      <dgm:spPr>
        <a:xfrm>
          <a:off x="542213" y="3790629"/>
          <a:ext cx="8850106" cy="460482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4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https://www.youtube.com/watch?v=5KkLlwrRCCo&amp;list=PLsFO-0uYQZyhwIwg0BlOpKoRhHdcMStgg&amp;index=15</a:t>
          </a:r>
          <a:endParaRPr lang="fr-FR" sz="1400" dirty="0">
            <a:latin typeface="Aptos" panose="02110004020202020204"/>
            <a:ea typeface="+mn-ea"/>
            <a:cs typeface="+mn-cs"/>
          </a:endParaRPr>
        </a:p>
      </dgm:t>
    </dgm:pt>
    <dgm:pt modelId="{3F6D3075-C10B-4FB2-A6BD-EED453450DBC}" type="parTrans" cxnId="{3C72B4F4-55D4-4C43-88E4-5EA39B5AE8EA}">
      <dgm:prSet/>
      <dgm:spPr/>
      <dgm:t>
        <a:bodyPr/>
        <a:lstStyle/>
        <a:p>
          <a:endParaRPr lang="fr-FR"/>
        </a:p>
      </dgm:t>
    </dgm:pt>
    <dgm:pt modelId="{58837A8A-ABE8-4D59-B78F-F3888EF40797}" type="sibTrans" cxnId="{3C72B4F4-55D4-4C43-88E4-5EA39B5AE8EA}">
      <dgm:prSet/>
      <dgm:spPr/>
      <dgm:t>
        <a:bodyPr/>
        <a:lstStyle/>
        <a:p>
          <a:endParaRPr lang="fr-FR"/>
        </a:p>
      </dgm:t>
    </dgm:pt>
    <dgm:pt modelId="{9C0B5CC6-09BB-4628-B8D5-AE89B7622DE2}">
      <dgm:prSet custT="1"/>
      <dgm:spPr>
        <a:xfrm>
          <a:off x="0" y="5021644"/>
          <a:ext cx="10844270" cy="5512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Plan de porte non franchit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77A43789-0238-4547-9028-F45BC5187EAA}" type="parTrans" cxnId="{5F6565E3-1D0C-43CE-A2E7-0C321FC6026C}">
      <dgm:prSet/>
      <dgm:spPr/>
      <dgm:t>
        <a:bodyPr/>
        <a:lstStyle/>
        <a:p>
          <a:endParaRPr lang="fr-FR"/>
        </a:p>
      </dgm:t>
    </dgm:pt>
    <dgm:pt modelId="{91E20E0D-2EC3-47EF-A7A4-1D7CAC5085CD}" type="sibTrans" cxnId="{5F6565E3-1D0C-43CE-A2E7-0C321FC6026C}">
      <dgm:prSet/>
      <dgm:spPr/>
      <dgm:t>
        <a:bodyPr/>
        <a:lstStyle/>
        <a:p>
          <a:endParaRPr lang="fr-FR"/>
        </a:p>
      </dgm:t>
    </dgm:pt>
    <dgm:pt modelId="{6739B900-6183-4799-A985-B969FC4DB90A}">
      <dgm:prSet custT="1"/>
      <dgm:spPr>
        <a:xfrm>
          <a:off x="0" y="4103512"/>
          <a:ext cx="10844270" cy="5512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Mauvais sens de franchissement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B308E935-8289-49EA-8992-3FE297B89BD7}" type="sibTrans" cxnId="{1BDC6626-ECE4-4480-A15C-CADCCE73E5D4}">
      <dgm:prSet/>
      <dgm:spPr/>
      <dgm:t>
        <a:bodyPr/>
        <a:lstStyle/>
        <a:p>
          <a:endParaRPr lang="fr-FR"/>
        </a:p>
      </dgm:t>
    </dgm:pt>
    <dgm:pt modelId="{37C4C61D-AE20-43B6-8E5D-DFEAE845BE20}" type="parTrans" cxnId="{1BDC6626-ECE4-4480-A15C-CADCCE73E5D4}">
      <dgm:prSet/>
      <dgm:spPr/>
      <dgm:t>
        <a:bodyPr/>
        <a:lstStyle/>
        <a:p>
          <a:endParaRPr lang="fr-FR"/>
        </a:p>
      </dgm:t>
    </dgm:pt>
    <dgm:pt modelId="{F96569B5-28AA-4269-9CD3-99EFD06CD736}" type="pres">
      <dgm:prSet presAssocID="{FBC426C1-A2F8-4D1F-AEF5-56003535F581}" presName="linear" presStyleCnt="0">
        <dgm:presLayoutVars>
          <dgm:dir/>
          <dgm:animLvl val="lvl"/>
          <dgm:resizeHandles val="exact"/>
        </dgm:presLayoutVars>
      </dgm:prSet>
      <dgm:spPr/>
    </dgm:pt>
    <dgm:pt modelId="{50BB54AD-B32F-408D-AF93-6C14A7D29F11}" type="pres">
      <dgm:prSet presAssocID="{A4248EE8-203D-46C0-A403-61EE1E19EE93}" presName="parentLin" presStyleCnt="0"/>
      <dgm:spPr/>
    </dgm:pt>
    <dgm:pt modelId="{44006CAB-9960-49BC-A97B-10237B56F180}" type="pres">
      <dgm:prSet presAssocID="{A4248EE8-203D-46C0-A403-61EE1E19EE93}" presName="parentLeftMargin" presStyleLbl="node1" presStyleIdx="0" presStyleCnt="6"/>
      <dgm:spPr/>
    </dgm:pt>
    <dgm:pt modelId="{B769851E-4C12-4686-B562-08D5FF831000}" type="pres">
      <dgm:prSet presAssocID="{A4248EE8-203D-46C0-A403-61EE1E19EE93}" presName="parentText" presStyleLbl="node1" presStyleIdx="0" presStyleCnt="6" custScaleX="116587" custScaleY="155990" custLinFactNeighborX="6248" custLinFactNeighborY="14928">
        <dgm:presLayoutVars>
          <dgm:chMax val="0"/>
          <dgm:bulletEnabled val="1"/>
        </dgm:presLayoutVars>
      </dgm:prSet>
      <dgm:spPr/>
    </dgm:pt>
    <dgm:pt modelId="{0B960C73-4012-4FED-ABAC-9A4A3AB0EEAD}" type="pres">
      <dgm:prSet presAssocID="{A4248EE8-203D-46C0-A403-61EE1E19EE93}" presName="negativeSpace" presStyleCnt="0"/>
      <dgm:spPr/>
    </dgm:pt>
    <dgm:pt modelId="{C78ED6E2-F810-4B65-AB70-3587B95C53EE}" type="pres">
      <dgm:prSet presAssocID="{A4248EE8-203D-46C0-A403-61EE1E19EE93}" presName="childText" presStyleLbl="conFgAcc1" presStyleIdx="0" presStyleCnt="6">
        <dgm:presLayoutVars>
          <dgm:bulletEnabled val="1"/>
        </dgm:presLayoutVars>
      </dgm:prSet>
      <dgm:spPr/>
    </dgm:pt>
    <dgm:pt modelId="{5D0CE1F2-681B-43E2-B67A-4CC6D14CF355}" type="pres">
      <dgm:prSet presAssocID="{DF1232BE-11EB-4055-BFFD-83014B299D69}" presName="spaceBetweenRectangles" presStyleCnt="0"/>
      <dgm:spPr/>
    </dgm:pt>
    <dgm:pt modelId="{A7A9E4DA-1057-4B82-B126-B5685E49DD86}" type="pres">
      <dgm:prSet presAssocID="{E3E24688-1575-430D-AD9A-670C539023D5}" presName="parentLin" presStyleCnt="0"/>
      <dgm:spPr/>
    </dgm:pt>
    <dgm:pt modelId="{5383B3A4-CF2F-4B7A-94D1-6D742DCF37B5}" type="pres">
      <dgm:prSet presAssocID="{E3E24688-1575-430D-AD9A-670C539023D5}" presName="parentLeftMargin" presStyleLbl="node1" presStyleIdx="0" presStyleCnt="6"/>
      <dgm:spPr/>
    </dgm:pt>
    <dgm:pt modelId="{CA3250CD-9393-4855-81C6-C2512B5E397F}" type="pres">
      <dgm:prSet presAssocID="{E3E24688-1575-430D-AD9A-670C539023D5}" presName="parentText" presStyleLbl="node1" presStyleIdx="1" presStyleCnt="6" custScaleX="116587" custScaleY="155990" custLinFactNeighborX="6248" custLinFactNeighborY="14928">
        <dgm:presLayoutVars>
          <dgm:chMax val="0"/>
          <dgm:bulletEnabled val="1"/>
        </dgm:presLayoutVars>
      </dgm:prSet>
      <dgm:spPr/>
    </dgm:pt>
    <dgm:pt modelId="{B773DEE8-BE56-483F-ADC7-9F5C39565E69}" type="pres">
      <dgm:prSet presAssocID="{E3E24688-1575-430D-AD9A-670C539023D5}" presName="negativeSpace" presStyleCnt="0"/>
      <dgm:spPr/>
    </dgm:pt>
    <dgm:pt modelId="{183DFFDF-0EFE-4475-9D9C-67D251CC6A67}" type="pres">
      <dgm:prSet presAssocID="{E3E24688-1575-430D-AD9A-670C539023D5}" presName="childText" presStyleLbl="conFgAcc1" presStyleIdx="1" presStyleCnt="6">
        <dgm:presLayoutVars>
          <dgm:bulletEnabled val="1"/>
        </dgm:presLayoutVars>
      </dgm:prSet>
      <dgm:spPr/>
    </dgm:pt>
    <dgm:pt modelId="{4C1AB8D3-1E82-4B8B-8910-4DDB831CF2C7}" type="pres">
      <dgm:prSet presAssocID="{F284C95B-EE27-4045-BA92-BD49295392FC}" presName="spaceBetweenRectangles" presStyleCnt="0"/>
      <dgm:spPr/>
    </dgm:pt>
    <dgm:pt modelId="{06DA5140-B160-40BE-92F9-84D81B4564EB}" type="pres">
      <dgm:prSet presAssocID="{4B05F108-4B20-4220-B3CF-C0E1F274EBF1}" presName="parentLin" presStyleCnt="0"/>
      <dgm:spPr/>
    </dgm:pt>
    <dgm:pt modelId="{B74DEA3D-FD0A-44BC-9A8C-59FB97C9A2BF}" type="pres">
      <dgm:prSet presAssocID="{4B05F108-4B20-4220-B3CF-C0E1F274EBF1}" presName="parentLeftMargin" presStyleLbl="node1" presStyleIdx="1" presStyleCnt="6"/>
      <dgm:spPr/>
    </dgm:pt>
    <dgm:pt modelId="{A91AF8EC-F465-4A22-92BB-47C61E64F88B}" type="pres">
      <dgm:prSet presAssocID="{4B05F108-4B20-4220-B3CF-C0E1F274EBF1}" presName="parentText" presStyleLbl="node1" presStyleIdx="2" presStyleCnt="6" custScaleX="116587" custScaleY="155990" custLinFactNeighborX="6248" custLinFactNeighborY="14928">
        <dgm:presLayoutVars>
          <dgm:chMax val="0"/>
          <dgm:bulletEnabled val="1"/>
        </dgm:presLayoutVars>
      </dgm:prSet>
      <dgm:spPr/>
    </dgm:pt>
    <dgm:pt modelId="{453C32D0-0379-4F5D-9D0B-CA3C600CBE18}" type="pres">
      <dgm:prSet presAssocID="{4B05F108-4B20-4220-B3CF-C0E1F274EBF1}" presName="negativeSpace" presStyleCnt="0"/>
      <dgm:spPr/>
    </dgm:pt>
    <dgm:pt modelId="{07B89780-23AF-415E-8C19-30C51086C258}" type="pres">
      <dgm:prSet presAssocID="{4B05F108-4B20-4220-B3CF-C0E1F274EBF1}" presName="childText" presStyleLbl="conFgAcc1" presStyleIdx="2" presStyleCnt="6">
        <dgm:presLayoutVars>
          <dgm:bulletEnabled val="1"/>
        </dgm:presLayoutVars>
      </dgm:prSet>
      <dgm:spPr/>
    </dgm:pt>
    <dgm:pt modelId="{60EDFC05-13F4-4379-A20B-1DEF0371E29C}" type="pres">
      <dgm:prSet presAssocID="{5B119B74-89E0-4FBA-89EA-3561B7021127}" presName="spaceBetweenRectangles" presStyleCnt="0"/>
      <dgm:spPr/>
    </dgm:pt>
    <dgm:pt modelId="{1F8EE5B9-7517-4224-83B8-1F7202B6155C}" type="pres">
      <dgm:prSet presAssocID="{F1E3E3EB-E981-4638-B352-DF811320A6DB}" presName="parentLin" presStyleCnt="0"/>
      <dgm:spPr/>
    </dgm:pt>
    <dgm:pt modelId="{154A5B31-5FDB-479D-AA09-08CE25F64C39}" type="pres">
      <dgm:prSet presAssocID="{F1E3E3EB-E981-4638-B352-DF811320A6DB}" presName="parentLeftMargin" presStyleLbl="node1" presStyleIdx="2" presStyleCnt="6"/>
      <dgm:spPr/>
    </dgm:pt>
    <dgm:pt modelId="{D254B3B6-9266-46A5-B763-87D07138DC66}" type="pres">
      <dgm:prSet presAssocID="{F1E3E3EB-E981-4638-B352-DF811320A6DB}" presName="parentText" presStyleLbl="node1" presStyleIdx="3" presStyleCnt="6" custScaleX="116587" custScaleY="155990" custLinFactNeighborX="6248" custLinFactNeighborY="14928">
        <dgm:presLayoutVars>
          <dgm:chMax val="0"/>
          <dgm:bulletEnabled val="1"/>
        </dgm:presLayoutVars>
      </dgm:prSet>
      <dgm:spPr/>
    </dgm:pt>
    <dgm:pt modelId="{CDF5BCAD-F224-4B4C-A8FD-662746763EF2}" type="pres">
      <dgm:prSet presAssocID="{F1E3E3EB-E981-4638-B352-DF811320A6DB}" presName="negativeSpace" presStyleCnt="0"/>
      <dgm:spPr/>
    </dgm:pt>
    <dgm:pt modelId="{C3F9A614-E5D6-4BB1-9EFB-21D4230AE973}" type="pres">
      <dgm:prSet presAssocID="{F1E3E3EB-E981-4638-B352-DF811320A6DB}" presName="childText" presStyleLbl="conFgAcc1" presStyleIdx="3" presStyleCnt="6">
        <dgm:presLayoutVars>
          <dgm:bulletEnabled val="1"/>
        </dgm:presLayoutVars>
      </dgm:prSet>
      <dgm:spPr/>
    </dgm:pt>
    <dgm:pt modelId="{3E635ADA-8092-485B-968F-F5DDBF8C10DE}" type="pres">
      <dgm:prSet presAssocID="{8CF889BA-10D3-4987-84FA-3AF31F713309}" presName="spaceBetweenRectangles" presStyleCnt="0"/>
      <dgm:spPr/>
    </dgm:pt>
    <dgm:pt modelId="{A3D5EB6B-EF36-4642-99A5-D1232E15449A}" type="pres">
      <dgm:prSet presAssocID="{5A33F022-0F56-4880-B064-66CBB79B4022}" presName="parentLin" presStyleCnt="0"/>
      <dgm:spPr/>
    </dgm:pt>
    <dgm:pt modelId="{1F17DF72-198E-4DB4-A477-71F058C6121B}" type="pres">
      <dgm:prSet presAssocID="{5A33F022-0F56-4880-B064-66CBB79B4022}" presName="parentLeftMargin" presStyleLbl="node1" presStyleIdx="3" presStyleCnt="6"/>
      <dgm:spPr/>
    </dgm:pt>
    <dgm:pt modelId="{073A0391-6460-4493-BBAB-E519BD08EF25}" type="pres">
      <dgm:prSet presAssocID="{5A33F022-0F56-4880-B064-66CBB79B4022}" presName="parentText" presStyleLbl="node1" presStyleIdx="4" presStyleCnt="6" custScaleX="116587" custScaleY="155990">
        <dgm:presLayoutVars>
          <dgm:chMax val="0"/>
          <dgm:bulletEnabled val="1"/>
        </dgm:presLayoutVars>
      </dgm:prSet>
      <dgm:spPr/>
    </dgm:pt>
    <dgm:pt modelId="{D88D7FED-32BD-4449-85B9-B9A6766FDFD5}" type="pres">
      <dgm:prSet presAssocID="{5A33F022-0F56-4880-B064-66CBB79B4022}" presName="negativeSpace" presStyleCnt="0"/>
      <dgm:spPr/>
    </dgm:pt>
    <dgm:pt modelId="{1B57C003-13B5-421F-8E2E-EA9B99732BB6}" type="pres">
      <dgm:prSet presAssocID="{5A33F022-0F56-4880-B064-66CBB79B4022}" presName="childText" presStyleLbl="conFgAcc1" presStyleIdx="4" presStyleCnt="6">
        <dgm:presLayoutVars>
          <dgm:bulletEnabled val="1"/>
        </dgm:presLayoutVars>
      </dgm:prSet>
      <dgm:spPr/>
    </dgm:pt>
    <dgm:pt modelId="{6606BC6B-609F-4C52-9732-E2C48BF50838}" type="pres">
      <dgm:prSet presAssocID="{58837A8A-ABE8-4D59-B78F-F3888EF40797}" presName="spaceBetweenRectangles" presStyleCnt="0"/>
      <dgm:spPr/>
    </dgm:pt>
    <dgm:pt modelId="{F9342750-7F03-410D-87C1-4E6B5E073878}" type="pres">
      <dgm:prSet presAssocID="{C28D5DDF-E5E0-42F9-B1B8-5962759144DA}" presName="parentLin" presStyleCnt="0"/>
      <dgm:spPr/>
    </dgm:pt>
    <dgm:pt modelId="{EF79CF0E-3219-4FEF-A533-44DA5FA268C8}" type="pres">
      <dgm:prSet presAssocID="{C28D5DDF-E5E0-42F9-B1B8-5962759144DA}" presName="parentLeftMargin" presStyleLbl="node1" presStyleIdx="4" presStyleCnt="6"/>
      <dgm:spPr/>
    </dgm:pt>
    <dgm:pt modelId="{64CFE50B-ED28-447F-B82C-F38A891A0698}" type="pres">
      <dgm:prSet presAssocID="{C28D5DDF-E5E0-42F9-B1B8-5962759144DA}" presName="parentText" presStyleLbl="node1" presStyleIdx="5" presStyleCnt="6" custScaleX="116587" custScaleY="155990">
        <dgm:presLayoutVars>
          <dgm:chMax val="0"/>
          <dgm:bulletEnabled val="1"/>
        </dgm:presLayoutVars>
      </dgm:prSet>
      <dgm:spPr/>
    </dgm:pt>
    <dgm:pt modelId="{BD093662-2FAA-4ECF-9606-88B54EB8BB2A}" type="pres">
      <dgm:prSet presAssocID="{C28D5DDF-E5E0-42F9-B1B8-5962759144DA}" presName="negativeSpace" presStyleCnt="0"/>
      <dgm:spPr/>
    </dgm:pt>
    <dgm:pt modelId="{BBCDA05B-C002-4EF5-9A59-9BE8D1A9245A}" type="pres">
      <dgm:prSet presAssocID="{C28D5DDF-E5E0-42F9-B1B8-5962759144D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1EEC501-305E-47DE-BE6F-3FF4D69868D7}" srcId="{4B05F108-4B20-4220-B3CF-C0E1F274EBF1}" destId="{9E289D7A-ABFA-4F3A-AC39-5870E1435C99}" srcOrd="0" destOrd="0" parTransId="{2074BAF2-284B-4EE3-A7C5-5F40F2D0B23F}" sibTransId="{16955AD1-83B8-464A-84A9-9CD2FC515F12}"/>
    <dgm:cxn modelId="{0177AB03-9D4E-49B8-9B00-70145A2A9C02}" srcId="{FBC426C1-A2F8-4D1F-AEF5-56003535F581}" destId="{C28D5DDF-E5E0-42F9-B1B8-5962759144DA}" srcOrd="5" destOrd="0" parTransId="{55C9821D-BFC2-4A3A-BC97-18006B0310CC}" sibTransId="{A57A371E-F7CC-4D17-80EC-CF395A3C3F95}"/>
    <dgm:cxn modelId="{5E182014-EADB-4142-AEC7-2E43645F70F4}" type="presOf" srcId="{5A33F022-0F56-4880-B064-66CBB79B4022}" destId="{1F17DF72-198E-4DB4-A477-71F058C6121B}" srcOrd="0" destOrd="0" presId="urn:microsoft.com/office/officeart/2005/8/layout/list1"/>
    <dgm:cxn modelId="{B8CC4121-F454-43EF-A36F-15B5E4DE1637}" srcId="{FBC426C1-A2F8-4D1F-AEF5-56003535F581}" destId="{E3E24688-1575-430D-AD9A-670C539023D5}" srcOrd="1" destOrd="0" parTransId="{4288ED3D-A57E-426C-97FA-8FA7CF809292}" sibTransId="{F284C95B-EE27-4045-BA92-BD49295392FC}"/>
    <dgm:cxn modelId="{EE624722-8A4F-41B3-80E5-7BA34189A593}" srcId="{E3E24688-1575-430D-AD9A-670C539023D5}" destId="{5CF5CF5C-D2EE-4C9D-98BC-8BFC063062B6}" srcOrd="0" destOrd="0" parTransId="{77CFD0E1-67F0-4941-A1D7-25427992A23A}" sibTransId="{5DA1BECF-BA1E-4898-A7D1-0E82A08B60DA}"/>
    <dgm:cxn modelId="{1BDC6626-ECE4-4480-A15C-CADCCE73E5D4}" srcId="{5A33F022-0F56-4880-B064-66CBB79B4022}" destId="{6739B900-6183-4799-A985-B969FC4DB90A}" srcOrd="0" destOrd="0" parTransId="{37C4C61D-AE20-43B6-8E5D-DFEAE845BE20}" sibTransId="{B308E935-8289-49EA-8992-3FE297B89BD7}"/>
    <dgm:cxn modelId="{B3D64831-A245-402B-8680-DDF8C60E963C}" type="presOf" srcId="{A4248EE8-203D-46C0-A403-61EE1E19EE93}" destId="{B769851E-4C12-4686-B562-08D5FF831000}" srcOrd="1" destOrd="0" presId="urn:microsoft.com/office/officeart/2005/8/layout/list1"/>
    <dgm:cxn modelId="{0AF2B331-1E3D-43DB-8144-00282D44E4DE}" type="presOf" srcId="{F1E3E3EB-E981-4638-B352-DF811320A6DB}" destId="{154A5B31-5FDB-479D-AA09-08CE25F64C39}" srcOrd="0" destOrd="0" presId="urn:microsoft.com/office/officeart/2005/8/layout/list1"/>
    <dgm:cxn modelId="{227A273D-6A1B-40F8-99D3-9341E6D33FB0}" type="presOf" srcId="{4B05F108-4B20-4220-B3CF-C0E1F274EBF1}" destId="{A91AF8EC-F465-4A22-92BB-47C61E64F88B}" srcOrd="1" destOrd="0" presId="urn:microsoft.com/office/officeart/2005/8/layout/list1"/>
    <dgm:cxn modelId="{E779685D-ABEA-4171-9ED8-FCA174450BF5}" type="presOf" srcId="{9C0B5CC6-09BB-4628-B8D5-AE89B7622DE2}" destId="{BBCDA05B-C002-4EF5-9A59-9BE8D1A9245A}" srcOrd="0" destOrd="0" presId="urn:microsoft.com/office/officeart/2005/8/layout/list1"/>
    <dgm:cxn modelId="{2C7BFE50-FA06-4123-8A66-FEBDA611F206}" type="presOf" srcId="{4B05F108-4B20-4220-B3CF-C0E1F274EBF1}" destId="{B74DEA3D-FD0A-44BC-9A8C-59FB97C9A2BF}" srcOrd="0" destOrd="0" presId="urn:microsoft.com/office/officeart/2005/8/layout/list1"/>
    <dgm:cxn modelId="{AD3C4853-F2FA-4174-8069-2AF877D1BD09}" srcId="{FBC426C1-A2F8-4D1F-AEF5-56003535F581}" destId="{A4248EE8-203D-46C0-A403-61EE1E19EE93}" srcOrd="0" destOrd="0" parTransId="{49D4A507-AC0E-40D6-A881-D6019A441AFE}" sibTransId="{DF1232BE-11EB-4055-BFFD-83014B299D69}"/>
    <dgm:cxn modelId="{70135D76-4754-41CD-BCE2-A1EE41A4BA30}" srcId="{FBC426C1-A2F8-4D1F-AEF5-56003535F581}" destId="{4B05F108-4B20-4220-B3CF-C0E1F274EBF1}" srcOrd="2" destOrd="0" parTransId="{AC2E3869-BB32-4566-B7C0-4650BE82F743}" sibTransId="{5B119B74-89E0-4FBA-89EA-3561B7021127}"/>
    <dgm:cxn modelId="{3AEE1858-8220-46C1-9816-347A4F8CC55A}" type="presOf" srcId="{5A33F022-0F56-4880-B064-66CBB79B4022}" destId="{073A0391-6460-4493-BBAB-E519BD08EF25}" srcOrd="1" destOrd="0" presId="urn:microsoft.com/office/officeart/2005/8/layout/list1"/>
    <dgm:cxn modelId="{3C768E5A-28F3-42DD-9222-F91BFBD2D47B}" srcId="{F1E3E3EB-E981-4638-B352-DF811320A6DB}" destId="{3521659B-9D39-49A6-B128-2A44602A1888}" srcOrd="0" destOrd="0" parTransId="{BE799C4E-4702-4F29-8285-29618605F369}" sibTransId="{7EBD7CD5-2EC4-471A-AF5F-897A474EB541}"/>
    <dgm:cxn modelId="{16487A7B-1DEA-4201-921E-766EDA717283}" type="presOf" srcId="{FBC426C1-A2F8-4D1F-AEF5-56003535F581}" destId="{F96569B5-28AA-4269-9CD3-99EFD06CD736}" srcOrd="0" destOrd="0" presId="urn:microsoft.com/office/officeart/2005/8/layout/list1"/>
    <dgm:cxn modelId="{63D42A88-5D2C-4777-B5D1-A79A414A7F18}" type="presOf" srcId="{5CF5CF5C-D2EE-4C9D-98BC-8BFC063062B6}" destId="{183DFFDF-0EFE-4475-9D9C-67D251CC6A67}" srcOrd="0" destOrd="0" presId="urn:microsoft.com/office/officeart/2005/8/layout/list1"/>
    <dgm:cxn modelId="{01D8A991-4444-4DE0-9AD7-9F004D01BF06}" type="presOf" srcId="{6739B900-6183-4799-A985-B969FC4DB90A}" destId="{1B57C003-13B5-421F-8E2E-EA9B99732BB6}" srcOrd="0" destOrd="0" presId="urn:microsoft.com/office/officeart/2005/8/layout/list1"/>
    <dgm:cxn modelId="{D7A34195-43BD-429D-BA70-EDA2D7D89CF1}" type="presOf" srcId="{E3E24688-1575-430D-AD9A-670C539023D5}" destId="{5383B3A4-CF2F-4B7A-94D1-6D742DCF37B5}" srcOrd="0" destOrd="0" presId="urn:microsoft.com/office/officeart/2005/8/layout/list1"/>
    <dgm:cxn modelId="{FC2B6CB3-FD8E-44A6-861D-6B6881FFA764}" type="presOf" srcId="{C28D5DDF-E5E0-42F9-B1B8-5962759144DA}" destId="{64CFE50B-ED28-447F-B82C-F38A891A0698}" srcOrd="1" destOrd="0" presId="urn:microsoft.com/office/officeart/2005/8/layout/list1"/>
    <dgm:cxn modelId="{16C4ACBA-DBF1-4C1A-941B-F6792D13E8AE}" type="presOf" srcId="{E3E24688-1575-430D-AD9A-670C539023D5}" destId="{CA3250CD-9393-4855-81C6-C2512B5E397F}" srcOrd="1" destOrd="0" presId="urn:microsoft.com/office/officeart/2005/8/layout/list1"/>
    <dgm:cxn modelId="{51B517C6-396F-4740-9E03-7998F435F62F}" type="presOf" srcId="{3521659B-9D39-49A6-B128-2A44602A1888}" destId="{C3F9A614-E5D6-4BB1-9EFB-21D4230AE973}" srcOrd="0" destOrd="0" presId="urn:microsoft.com/office/officeart/2005/8/layout/list1"/>
    <dgm:cxn modelId="{B4D24FC6-7163-4F5B-86B4-308E70C94D60}" type="presOf" srcId="{A4248EE8-203D-46C0-A403-61EE1E19EE93}" destId="{44006CAB-9960-49BC-A97B-10237B56F180}" srcOrd="0" destOrd="0" presId="urn:microsoft.com/office/officeart/2005/8/layout/list1"/>
    <dgm:cxn modelId="{57E0E1CA-D8EC-46BC-98C3-723E173BBFD6}" srcId="{A4248EE8-203D-46C0-A403-61EE1E19EE93}" destId="{999D37FC-7F7F-48FD-A042-4D7726A2A650}" srcOrd="0" destOrd="0" parTransId="{8C92ABDE-A9C3-4937-958E-5CF930F29B73}" sibTransId="{3DBBDF82-EB4B-444F-9F18-B6C9AD4C4BA9}"/>
    <dgm:cxn modelId="{C471C3CB-D7BD-4D65-8892-E23F03357B18}" type="presOf" srcId="{9E289D7A-ABFA-4F3A-AC39-5870E1435C99}" destId="{07B89780-23AF-415E-8C19-30C51086C258}" srcOrd="0" destOrd="0" presId="urn:microsoft.com/office/officeart/2005/8/layout/list1"/>
    <dgm:cxn modelId="{5F6565E3-1D0C-43CE-A2E7-0C321FC6026C}" srcId="{C28D5DDF-E5E0-42F9-B1B8-5962759144DA}" destId="{9C0B5CC6-09BB-4628-B8D5-AE89B7622DE2}" srcOrd="0" destOrd="0" parTransId="{77A43789-0238-4547-9028-F45BC5187EAA}" sibTransId="{91E20E0D-2EC3-47EF-A7A4-1D7CAC5085CD}"/>
    <dgm:cxn modelId="{6A736FE3-2094-4C29-9976-FA8EFD5D714A}" type="presOf" srcId="{999D37FC-7F7F-48FD-A042-4D7726A2A650}" destId="{C78ED6E2-F810-4B65-AB70-3587B95C53EE}" srcOrd="0" destOrd="0" presId="urn:microsoft.com/office/officeart/2005/8/layout/list1"/>
    <dgm:cxn modelId="{336D8BE9-10F6-4C19-9E49-D2BF24CA1D95}" type="presOf" srcId="{F1E3E3EB-E981-4638-B352-DF811320A6DB}" destId="{D254B3B6-9266-46A5-B763-87D07138DC66}" srcOrd="1" destOrd="0" presId="urn:microsoft.com/office/officeart/2005/8/layout/list1"/>
    <dgm:cxn modelId="{2431D4EA-6880-4510-9A1B-B23EB32A8ECE}" srcId="{FBC426C1-A2F8-4D1F-AEF5-56003535F581}" destId="{F1E3E3EB-E981-4638-B352-DF811320A6DB}" srcOrd="3" destOrd="0" parTransId="{008F4D37-C598-4BBA-B737-995ECA9F5BB1}" sibTransId="{8CF889BA-10D3-4987-84FA-3AF31F713309}"/>
    <dgm:cxn modelId="{3C72B4F4-55D4-4C43-88E4-5EA39B5AE8EA}" srcId="{FBC426C1-A2F8-4D1F-AEF5-56003535F581}" destId="{5A33F022-0F56-4880-B064-66CBB79B4022}" srcOrd="4" destOrd="0" parTransId="{3F6D3075-C10B-4FB2-A6BD-EED453450DBC}" sibTransId="{58837A8A-ABE8-4D59-B78F-F3888EF40797}"/>
    <dgm:cxn modelId="{1D8DFDF7-7D83-4FD0-BD46-6BE71681CB8D}" type="presOf" srcId="{C28D5DDF-E5E0-42F9-B1B8-5962759144DA}" destId="{EF79CF0E-3219-4FEF-A533-44DA5FA268C8}" srcOrd="0" destOrd="0" presId="urn:microsoft.com/office/officeart/2005/8/layout/list1"/>
    <dgm:cxn modelId="{C55C9FB5-D9A9-4945-BEC3-F9B64655D11B}" type="presParOf" srcId="{F96569B5-28AA-4269-9CD3-99EFD06CD736}" destId="{50BB54AD-B32F-408D-AF93-6C14A7D29F11}" srcOrd="0" destOrd="0" presId="urn:microsoft.com/office/officeart/2005/8/layout/list1"/>
    <dgm:cxn modelId="{92F098C7-BDF6-4846-AD0C-6E9805BBEC61}" type="presParOf" srcId="{50BB54AD-B32F-408D-AF93-6C14A7D29F11}" destId="{44006CAB-9960-49BC-A97B-10237B56F180}" srcOrd="0" destOrd="0" presId="urn:microsoft.com/office/officeart/2005/8/layout/list1"/>
    <dgm:cxn modelId="{8B59DD37-131D-4F45-ACEF-1588D33177BE}" type="presParOf" srcId="{50BB54AD-B32F-408D-AF93-6C14A7D29F11}" destId="{B769851E-4C12-4686-B562-08D5FF831000}" srcOrd="1" destOrd="0" presId="urn:microsoft.com/office/officeart/2005/8/layout/list1"/>
    <dgm:cxn modelId="{E79F6AF1-19CC-4E86-A63E-F4E66B0FDA9F}" type="presParOf" srcId="{F96569B5-28AA-4269-9CD3-99EFD06CD736}" destId="{0B960C73-4012-4FED-ABAC-9A4A3AB0EEAD}" srcOrd="1" destOrd="0" presId="urn:microsoft.com/office/officeart/2005/8/layout/list1"/>
    <dgm:cxn modelId="{43C3F30D-A6C3-425D-BA3B-4F76E80144B4}" type="presParOf" srcId="{F96569B5-28AA-4269-9CD3-99EFD06CD736}" destId="{C78ED6E2-F810-4B65-AB70-3587B95C53EE}" srcOrd="2" destOrd="0" presId="urn:microsoft.com/office/officeart/2005/8/layout/list1"/>
    <dgm:cxn modelId="{D1C65FDA-0EFF-49A3-851A-C2834B41F949}" type="presParOf" srcId="{F96569B5-28AA-4269-9CD3-99EFD06CD736}" destId="{5D0CE1F2-681B-43E2-B67A-4CC6D14CF355}" srcOrd="3" destOrd="0" presId="urn:microsoft.com/office/officeart/2005/8/layout/list1"/>
    <dgm:cxn modelId="{0AC4180C-3DFC-41EE-A719-6EC2597F3F52}" type="presParOf" srcId="{F96569B5-28AA-4269-9CD3-99EFD06CD736}" destId="{A7A9E4DA-1057-4B82-B126-B5685E49DD86}" srcOrd="4" destOrd="0" presId="urn:microsoft.com/office/officeart/2005/8/layout/list1"/>
    <dgm:cxn modelId="{E1B44A69-26BC-4ACC-841B-CBBEF596CE3D}" type="presParOf" srcId="{A7A9E4DA-1057-4B82-B126-B5685E49DD86}" destId="{5383B3A4-CF2F-4B7A-94D1-6D742DCF37B5}" srcOrd="0" destOrd="0" presId="urn:microsoft.com/office/officeart/2005/8/layout/list1"/>
    <dgm:cxn modelId="{FA286A82-A879-4655-A62E-6FD83B9D0C07}" type="presParOf" srcId="{A7A9E4DA-1057-4B82-B126-B5685E49DD86}" destId="{CA3250CD-9393-4855-81C6-C2512B5E397F}" srcOrd="1" destOrd="0" presId="urn:microsoft.com/office/officeart/2005/8/layout/list1"/>
    <dgm:cxn modelId="{6F376902-7A7F-4171-9A41-7265CB4E4C99}" type="presParOf" srcId="{F96569B5-28AA-4269-9CD3-99EFD06CD736}" destId="{B773DEE8-BE56-483F-ADC7-9F5C39565E69}" srcOrd="5" destOrd="0" presId="urn:microsoft.com/office/officeart/2005/8/layout/list1"/>
    <dgm:cxn modelId="{9346D8A6-C106-49CF-A904-9396AF8349CF}" type="presParOf" srcId="{F96569B5-28AA-4269-9CD3-99EFD06CD736}" destId="{183DFFDF-0EFE-4475-9D9C-67D251CC6A67}" srcOrd="6" destOrd="0" presId="urn:microsoft.com/office/officeart/2005/8/layout/list1"/>
    <dgm:cxn modelId="{8CFC3FD2-F05B-4FAA-9180-C630AD7A0101}" type="presParOf" srcId="{F96569B5-28AA-4269-9CD3-99EFD06CD736}" destId="{4C1AB8D3-1E82-4B8B-8910-4DDB831CF2C7}" srcOrd="7" destOrd="0" presId="urn:microsoft.com/office/officeart/2005/8/layout/list1"/>
    <dgm:cxn modelId="{BA22B833-4849-46EC-9849-334CC2036764}" type="presParOf" srcId="{F96569B5-28AA-4269-9CD3-99EFD06CD736}" destId="{06DA5140-B160-40BE-92F9-84D81B4564EB}" srcOrd="8" destOrd="0" presId="urn:microsoft.com/office/officeart/2005/8/layout/list1"/>
    <dgm:cxn modelId="{CCA6D4A4-CD26-460F-9BA1-4DE61C0B1475}" type="presParOf" srcId="{06DA5140-B160-40BE-92F9-84D81B4564EB}" destId="{B74DEA3D-FD0A-44BC-9A8C-59FB97C9A2BF}" srcOrd="0" destOrd="0" presId="urn:microsoft.com/office/officeart/2005/8/layout/list1"/>
    <dgm:cxn modelId="{6912AF8D-5610-4E18-A425-D3B7043149AE}" type="presParOf" srcId="{06DA5140-B160-40BE-92F9-84D81B4564EB}" destId="{A91AF8EC-F465-4A22-92BB-47C61E64F88B}" srcOrd="1" destOrd="0" presId="urn:microsoft.com/office/officeart/2005/8/layout/list1"/>
    <dgm:cxn modelId="{833B6DDE-8E29-4F90-B23A-5B9413AB95F5}" type="presParOf" srcId="{F96569B5-28AA-4269-9CD3-99EFD06CD736}" destId="{453C32D0-0379-4F5D-9D0B-CA3C600CBE18}" srcOrd="9" destOrd="0" presId="urn:microsoft.com/office/officeart/2005/8/layout/list1"/>
    <dgm:cxn modelId="{D6B18BA7-62F5-4E98-8FE8-F12EC7115C78}" type="presParOf" srcId="{F96569B5-28AA-4269-9CD3-99EFD06CD736}" destId="{07B89780-23AF-415E-8C19-30C51086C258}" srcOrd="10" destOrd="0" presId="urn:microsoft.com/office/officeart/2005/8/layout/list1"/>
    <dgm:cxn modelId="{BC8F5AAD-5D8A-4DB4-9C03-2CBBA84B999E}" type="presParOf" srcId="{F96569B5-28AA-4269-9CD3-99EFD06CD736}" destId="{60EDFC05-13F4-4379-A20B-1DEF0371E29C}" srcOrd="11" destOrd="0" presId="urn:microsoft.com/office/officeart/2005/8/layout/list1"/>
    <dgm:cxn modelId="{7CD589BD-29E1-485F-A3AA-E06E26ABD017}" type="presParOf" srcId="{F96569B5-28AA-4269-9CD3-99EFD06CD736}" destId="{1F8EE5B9-7517-4224-83B8-1F7202B6155C}" srcOrd="12" destOrd="0" presId="urn:microsoft.com/office/officeart/2005/8/layout/list1"/>
    <dgm:cxn modelId="{90A2E682-0D46-40C5-8921-7E9338F34764}" type="presParOf" srcId="{1F8EE5B9-7517-4224-83B8-1F7202B6155C}" destId="{154A5B31-5FDB-479D-AA09-08CE25F64C39}" srcOrd="0" destOrd="0" presId="urn:microsoft.com/office/officeart/2005/8/layout/list1"/>
    <dgm:cxn modelId="{1E3205E1-C1E8-42F6-B162-AA245B88BCA3}" type="presParOf" srcId="{1F8EE5B9-7517-4224-83B8-1F7202B6155C}" destId="{D254B3B6-9266-46A5-B763-87D07138DC66}" srcOrd="1" destOrd="0" presId="urn:microsoft.com/office/officeart/2005/8/layout/list1"/>
    <dgm:cxn modelId="{31FC9D89-B60B-4F79-96E4-9DBE9EB0AD4D}" type="presParOf" srcId="{F96569B5-28AA-4269-9CD3-99EFD06CD736}" destId="{CDF5BCAD-F224-4B4C-A8FD-662746763EF2}" srcOrd="13" destOrd="0" presId="urn:microsoft.com/office/officeart/2005/8/layout/list1"/>
    <dgm:cxn modelId="{3F45B327-B011-4523-AB47-F8770A692B6A}" type="presParOf" srcId="{F96569B5-28AA-4269-9CD3-99EFD06CD736}" destId="{C3F9A614-E5D6-4BB1-9EFB-21D4230AE973}" srcOrd="14" destOrd="0" presId="urn:microsoft.com/office/officeart/2005/8/layout/list1"/>
    <dgm:cxn modelId="{2352C8A6-8858-4902-AE9F-6D775D9D5491}" type="presParOf" srcId="{F96569B5-28AA-4269-9CD3-99EFD06CD736}" destId="{3E635ADA-8092-485B-968F-F5DDBF8C10DE}" srcOrd="15" destOrd="0" presId="urn:microsoft.com/office/officeart/2005/8/layout/list1"/>
    <dgm:cxn modelId="{B2FFDE55-C1C1-42E4-831C-C0F7D93D338D}" type="presParOf" srcId="{F96569B5-28AA-4269-9CD3-99EFD06CD736}" destId="{A3D5EB6B-EF36-4642-99A5-D1232E15449A}" srcOrd="16" destOrd="0" presId="urn:microsoft.com/office/officeart/2005/8/layout/list1"/>
    <dgm:cxn modelId="{3559FFD7-04C9-4BD2-8FF9-7BAA184F558D}" type="presParOf" srcId="{A3D5EB6B-EF36-4642-99A5-D1232E15449A}" destId="{1F17DF72-198E-4DB4-A477-71F058C6121B}" srcOrd="0" destOrd="0" presId="urn:microsoft.com/office/officeart/2005/8/layout/list1"/>
    <dgm:cxn modelId="{3215A97F-2D46-47EF-AEC9-07B8E9388ACF}" type="presParOf" srcId="{A3D5EB6B-EF36-4642-99A5-D1232E15449A}" destId="{073A0391-6460-4493-BBAB-E519BD08EF25}" srcOrd="1" destOrd="0" presId="urn:microsoft.com/office/officeart/2005/8/layout/list1"/>
    <dgm:cxn modelId="{5FEB7C76-DABB-451F-9665-B200AEFDC019}" type="presParOf" srcId="{F96569B5-28AA-4269-9CD3-99EFD06CD736}" destId="{D88D7FED-32BD-4449-85B9-B9A6766FDFD5}" srcOrd="17" destOrd="0" presId="urn:microsoft.com/office/officeart/2005/8/layout/list1"/>
    <dgm:cxn modelId="{7448BD10-8103-44AA-BF35-0CC9EFCCCF63}" type="presParOf" srcId="{F96569B5-28AA-4269-9CD3-99EFD06CD736}" destId="{1B57C003-13B5-421F-8E2E-EA9B99732BB6}" srcOrd="18" destOrd="0" presId="urn:microsoft.com/office/officeart/2005/8/layout/list1"/>
    <dgm:cxn modelId="{76DDAEC1-76AC-41B0-A215-04C3CA37BD4B}" type="presParOf" srcId="{F96569B5-28AA-4269-9CD3-99EFD06CD736}" destId="{6606BC6B-609F-4C52-9732-E2C48BF50838}" srcOrd="19" destOrd="0" presId="urn:microsoft.com/office/officeart/2005/8/layout/list1"/>
    <dgm:cxn modelId="{74A2E04C-8583-41C6-BCE1-6EEE2B48B10B}" type="presParOf" srcId="{F96569B5-28AA-4269-9CD3-99EFD06CD736}" destId="{F9342750-7F03-410D-87C1-4E6B5E073878}" srcOrd="20" destOrd="0" presId="urn:microsoft.com/office/officeart/2005/8/layout/list1"/>
    <dgm:cxn modelId="{243BB0A8-42FF-4326-8951-1D62AEA97AA2}" type="presParOf" srcId="{F9342750-7F03-410D-87C1-4E6B5E073878}" destId="{EF79CF0E-3219-4FEF-A533-44DA5FA268C8}" srcOrd="0" destOrd="0" presId="urn:microsoft.com/office/officeart/2005/8/layout/list1"/>
    <dgm:cxn modelId="{3F0CE463-2122-4936-BEAB-2BE4605512F6}" type="presParOf" srcId="{F9342750-7F03-410D-87C1-4E6B5E073878}" destId="{64CFE50B-ED28-447F-B82C-F38A891A0698}" srcOrd="1" destOrd="0" presId="urn:microsoft.com/office/officeart/2005/8/layout/list1"/>
    <dgm:cxn modelId="{24B0FB7E-0CCD-45F3-ADD9-21182F9218F1}" type="presParOf" srcId="{F96569B5-28AA-4269-9CD3-99EFD06CD736}" destId="{BD093662-2FAA-4ECF-9606-88B54EB8BB2A}" srcOrd="21" destOrd="0" presId="urn:microsoft.com/office/officeart/2005/8/layout/list1"/>
    <dgm:cxn modelId="{83FDEBDF-F1A9-42E1-A700-422069FB68C0}" type="presParOf" srcId="{F96569B5-28AA-4269-9CD3-99EFD06CD736}" destId="{BBCDA05B-C002-4EF5-9A59-9BE8D1A9245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E6715-1E28-400A-B6E4-FDCE7EC5E816}" type="doc">
      <dgm:prSet loTypeId="urn:microsoft.com/office/officeart/2005/8/layout/list1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EE1F63B3-1B12-45C0-8890-6803C23F0DD4}">
      <dgm:prSet phldrT="[Texte]" custT="1"/>
      <dgm:spPr>
        <a:xfrm>
          <a:off x="468760" y="2963"/>
          <a:ext cx="9375191" cy="346923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https://www.youtube.com/watch?v=_C6Zrpa8ltc&amp;list=PLsFO-0uYQZyhwIwg0BlOpKoRhHdcMStgg&amp;index=7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E92D69C9-3B73-4FF9-B6A6-DC04FF9FBE8C}" type="parTrans" cxnId="{C37A0762-9435-4E86-B453-30D80AD3E98A}">
      <dgm:prSet/>
      <dgm:spPr/>
      <dgm:t>
        <a:bodyPr/>
        <a:lstStyle/>
        <a:p>
          <a:endParaRPr lang="fr-FR"/>
        </a:p>
      </dgm:t>
    </dgm:pt>
    <dgm:pt modelId="{A5B49085-DF3A-4245-86D2-E433CB007C7F}" type="sibTrans" cxnId="{C37A0762-9435-4E86-B453-30D80AD3E98A}">
      <dgm:prSet/>
      <dgm:spPr/>
      <dgm:t>
        <a:bodyPr/>
        <a:lstStyle/>
        <a:p>
          <a:endParaRPr lang="fr-FR"/>
        </a:p>
      </dgm:t>
    </dgm:pt>
    <dgm:pt modelId="{F0E2D5CC-3A77-4051-AB35-7434CE83744A}">
      <dgm:prSet phldrT="[Texte]" custT="1"/>
      <dgm:spPr>
        <a:xfrm>
          <a:off x="468760" y="858297"/>
          <a:ext cx="9375191" cy="346923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https://www.youtube.com/watch?v=0f836ukbq4Q&amp;list=PLsFO-0uYQZyhwIwg0BlOpKoRhHdcMStgg&amp;index=25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00E66770-01A9-42E9-8ADA-BF6434E6B40B}" type="parTrans" cxnId="{53EF071E-A94D-4E19-9DD1-D3EC96C79AFA}">
      <dgm:prSet/>
      <dgm:spPr/>
      <dgm:t>
        <a:bodyPr/>
        <a:lstStyle/>
        <a:p>
          <a:endParaRPr lang="fr-FR"/>
        </a:p>
      </dgm:t>
    </dgm:pt>
    <dgm:pt modelId="{CC0F4AC7-F4D1-4570-8F49-22B2A96F2C38}" type="sibTrans" cxnId="{53EF071E-A94D-4E19-9DD1-D3EC96C79AFA}">
      <dgm:prSet/>
      <dgm:spPr/>
      <dgm:t>
        <a:bodyPr/>
        <a:lstStyle/>
        <a:p>
          <a:endParaRPr lang="fr-FR"/>
        </a:p>
      </dgm:t>
    </dgm:pt>
    <dgm:pt modelId="{FE0C888D-0702-4DED-A8AE-9D1ABF9A7BA7}">
      <dgm:prSet phldrT="[Texte]" custT="1"/>
      <dgm:spPr>
        <a:xfrm>
          <a:off x="468760" y="1713631"/>
          <a:ext cx="9375191" cy="346923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https://www.youtube.com/watch?v=eaCLN2sKWY8&amp;list=PLsFO-0uYQZyhwIwg0BlOpKoRhHdcMStgg&amp;index=33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57AE314E-19D0-43F9-BCBF-C7A735E9DEA1}" type="parTrans" cxnId="{8BE9D8D1-C35B-4BC5-98F2-8B1BD47405C9}">
      <dgm:prSet/>
      <dgm:spPr/>
      <dgm:t>
        <a:bodyPr/>
        <a:lstStyle/>
        <a:p>
          <a:endParaRPr lang="fr-FR"/>
        </a:p>
      </dgm:t>
    </dgm:pt>
    <dgm:pt modelId="{E976D705-F208-4A96-A672-3DC2D644823D}" type="sibTrans" cxnId="{8BE9D8D1-C35B-4BC5-98F2-8B1BD47405C9}">
      <dgm:prSet/>
      <dgm:spPr/>
      <dgm:t>
        <a:bodyPr/>
        <a:lstStyle/>
        <a:p>
          <a:endParaRPr lang="fr-FR"/>
        </a:p>
      </dgm:t>
    </dgm:pt>
    <dgm:pt modelId="{1C797AE7-9E65-4616-B85E-22CF0AB91CFD}">
      <dgm:prSet custT="1"/>
      <dgm:spPr>
        <a:xfrm>
          <a:off x="0" y="143247"/>
          <a:ext cx="9846365" cy="6394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Déplacement Intentionnel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75D26727-6E52-4EFA-BEA2-41DB7F2E8E5E}" type="parTrans" cxnId="{422720DC-292D-479B-8CA2-1EDECE32BF48}">
      <dgm:prSet/>
      <dgm:spPr/>
      <dgm:t>
        <a:bodyPr/>
        <a:lstStyle/>
        <a:p>
          <a:endParaRPr lang="fr-FR"/>
        </a:p>
      </dgm:t>
    </dgm:pt>
    <dgm:pt modelId="{D7175753-E156-4883-9748-4978B5936455}" type="sibTrans" cxnId="{422720DC-292D-479B-8CA2-1EDECE32BF48}">
      <dgm:prSet/>
      <dgm:spPr/>
      <dgm:t>
        <a:bodyPr/>
        <a:lstStyle/>
        <a:p>
          <a:endParaRPr lang="fr-FR"/>
        </a:p>
      </dgm:t>
    </dgm:pt>
    <dgm:pt modelId="{7944D942-A445-4B96-8A83-A238F05DF6DA}">
      <dgm:prSet custT="1"/>
      <dgm:spPr>
        <a:xfrm>
          <a:off x="0" y="998581"/>
          <a:ext cx="9846365" cy="6394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Déplacement Intentionnel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097A98FE-F0A4-4ED2-865A-4E9CC9D3101E}" type="parTrans" cxnId="{85C19955-ED99-46BC-9381-8727E5C6442E}">
      <dgm:prSet/>
      <dgm:spPr/>
      <dgm:t>
        <a:bodyPr/>
        <a:lstStyle/>
        <a:p>
          <a:endParaRPr lang="fr-FR"/>
        </a:p>
      </dgm:t>
    </dgm:pt>
    <dgm:pt modelId="{09D95217-B4D3-4D2B-80E0-CD73C056CD06}" type="sibTrans" cxnId="{85C19955-ED99-46BC-9381-8727E5C6442E}">
      <dgm:prSet/>
      <dgm:spPr/>
      <dgm:t>
        <a:bodyPr/>
        <a:lstStyle/>
        <a:p>
          <a:endParaRPr lang="fr-FR"/>
        </a:p>
      </dgm:t>
    </dgm:pt>
    <dgm:pt modelId="{1BA9D276-FAF9-433F-81A3-3643F20B5609}">
      <dgm:prSet custT="1"/>
      <dgm:spPr>
        <a:xfrm>
          <a:off x="0" y="1853915"/>
          <a:ext cx="9846365" cy="6394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Déplacement Intentionnel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954B8DB5-54CB-4C2E-98B5-F7C7BEDE263B}" type="parTrans" cxnId="{D46F0E70-7C77-44B9-AD0C-9272E24A394F}">
      <dgm:prSet/>
      <dgm:spPr/>
      <dgm:t>
        <a:bodyPr/>
        <a:lstStyle/>
        <a:p>
          <a:endParaRPr lang="fr-FR"/>
        </a:p>
      </dgm:t>
    </dgm:pt>
    <dgm:pt modelId="{8173059B-46BE-42C9-B339-8CF62262C839}" type="sibTrans" cxnId="{D46F0E70-7C77-44B9-AD0C-9272E24A394F}">
      <dgm:prSet/>
      <dgm:spPr/>
      <dgm:t>
        <a:bodyPr/>
        <a:lstStyle/>
        <a:p>
          <a:endParaRPr lang="fr-FR"/>
        </a:p>
      </dgm:t>
    </dgm:pt>
    <dgm:pt modelId="{F0B73CBF-D45B-47C4-9C2B-6D5C16AC3D74}">
      <dgm:prSet custT="1"/>
      <dgm:spPr>
        <a:xfrm>
          <a:off x="468760" y="4279632"/>
          <a:ext cx="9375191" cy="346923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https://www.youtube.com/watch?v=Y_-tXz4ATJ8&amp;list=PLsFO-0uYQZyhwIwg0BlOpKoRhHdcMStgg&amp;index=54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90758543-4A1E-4189-8105-0256188CB15D}" type="parTrans" cxnId="{2C846B9C-B986-4A1F-B458-AEA35F45C898}">
      <dgm:prSet/>
      <dgm:spPr/>
      <dgm:t>
        <a:bodyPr/>
        <a:lstStyle/>
        <a:p>
          <a:endParaRPr lang="fr-FR"/>
        </a:p>
      </dgm:t>
    </dgm:pt>
    <dgm:pt modelId="{C3B81E1A-BE17-4213-9DB7-BA36BFB21396}" type="sibTrans" cxnId="{2C846B9C-B986-4A1F-B458-AEA35F45C898}">
      <dgm:prSet/>
      <dgm:spPr/>
      <dgm:t>
        <a:bodyPr/>
        <a:lstStyle/>
        <a:p>
          <a:endParaRPr lang="fr-FR"/>
        </a:p>
      </dgm:t>
    </dgm:pt>
    <dgm:pt modelId="{F3E2C5E9-A64B-4D75-88ED-7FD06BB12531}">
      <dgm:prSet custT="1"/>
      <dgm:spPr>
        <a:xfrm>
          <a:off x="468760" y="2568964"/>
          <a:ext cx="9375191" cy="346923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b="0" i="0">
              <a:latin typeface="Aptos" panose="02110004020202020204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https://www.youtube.com/watch?v=0HFP-BzAelU&amp;list=PLsFO-0uYQZyhwIwg0BlOpKoRhHdcMStgg&amp;index=20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D36B891C-3AD9-4499-B1F8-598DC6E4767B}" type="parTrans" cxnId="{B18E5B21-36E1-4D56-A60D-08F2C75A883B}">
      <dgm:prSet/>
      <dgm:spPr/>
      <dgm:t>
        <a:bodyPr/>
        <a:lstStyle/>
        <a:p>
          <a:endParaRPr lang="fr-FR"/>
        </a:p>
      </dgm:t>
    </dgm:pt>
    <dgm:pt modelId="{771CEF36-810B-479A-B21E-A93C4920A1FA}" type="sibTrans" cxnId="{B18E5B21-36E1-4D56-A60D-08F2C75A883B}">
      <dgm:prSet/>
      <dgm:spPr/>
      <dgm:t>
        <a:bodyPr/>
        <a:lstStyle/>
        <a:p>
          <a:endParaRPr lang="fr-FR"/>
        </a:p>
      </dgm:t>
    </dgm:pt>
    <dgm:pt modelId="{6A887B48-ED9C-49B5-83CC-33CB8C12AA2E}">
      <dgm:prSet custT="1"/>
      <dgm:spPr>
        <a:xfrm>
          <a:off x="468760" y="3424298"/>
          <a:ext cx="9375191" cy="346923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sz="1600" b="0" i="0" dirty="0">
              <a:latin typeface="Aptos" panose="02110004020202020204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https://www.youtube.com/watch?v=29j73CKlklQ&amp;list=PLsFO-0uYQZyhwIwg0BlOpKoRhHdcMStgg&amp;index=39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3355D364-F6FF-46C3-B7CE-2FA6D928B6FE}" type="parTrans" cxnId="{C2CD1B50-A532-43CE-8582-7F971E37E2B3}">
      <dgm:prSet/>
      <dgm:spPr/>
      <dgm:t>
        <a:bodyPr/>
        <a:lstStyle/>
        <a:p>
          <a:endParaRPr lang="fr-FR"/>
        </a:p>
      </dgm:t>
    </dgm:pt>
    <dgm:pt modelId="{0F67156B-A47D-4588-B2F5-B0A5367BDAFC}" type="sibTrans" cxnId="{C2CD1B50-A532-43CE-8582-7F971E37E2B3}">
      <dgm:prSet/>
      <dgm:spPr/>
      <dgm:t>
        <a:bodyPr/>
        <a:lstStyle/>
        <a:p>
          <a:endParaRPr lang="fr-FR"/>
        </a:p>
      </dgm:t>
    </dgm:pt>
    <dgm:pt modelId="{BBED8031-FDD7-4441-8A1E-517BAA66CAF1}">
      <dgm:prSet custT="1"/>
      <dgm:spPr>
        <a:xfrm>
          <a:off x="0" y="2709248"/>
          <a:ext cx="9846365" cy="6394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½ Tête</a:t>
          </a:r>
          <a:endParaRPr lang="fr-FR" sz="1600" b="1" dirty="0">
            <a:latin typeface="Aptos" panose="02110004020202020204"/>
            <a:ea typeface="+mn-ea"/>
            <a:cs typeface="+mn-cs"/>
          </a:endParaRPr>
        </a:p>
      </dgm:t>
    </dgm:pt>
    <dgm:pt modelId="{8DF3D9AB-1EAC-4EFB-A089-78BB4FA3A5A3}" type="parTrans" cxnId="{AFB9277E-E0FC-41CA-A45B-2316999EE6FF}">
      <dgm:prSet/>
      <dgm:spPr/>
      <dgm:t>
        <a:bodyPr/>
        <a:lstStyle/>
        <a:p>
          <a:endParaRPr lang="fr-FR"/>
        </a:p>
      </dgm:t>
    </dgm:pt>
    <dgm:pt modelId="{CB49CFD2-AEAD-448E-B93A-EB0D72F670DE}" type="sibTrans" cxnId="{AFB9277E-E0FC-41CA-A45B-2316999EE6FF}">
      <dgm:prSet/>
      <dgm:spPr/>
      <dgm:t>
        <a:bodyPr/>
        <a:lstStyle/>
        <a:p>
          <a:endParaRPr lang="fr-FR"/>
        </a:p>
      </dgm:t>
    </dgm:pt>
    <dgm:pt modelId="{F59E6C6A-9FD7-4084-80CE-7AE09623B5BD}">
      <dgm:prSet custT="1"/>
      <dgm:spPr>
        <a:xfrm>
          <a:off x="0" y="3531531"/>
          <a:ext cx="9846365" cy="6394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½ Tête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5C82F86F-127E-43AE-8ED1-16F74CAAB598}" type="parTrans" cxnId="{C9A28CDC-676A-4F66-A5DA-B1F7F1FC2FEF}">
      <dgm:prSet/>
      <dgm:spPr/>
      <dgm:t>
        <a:bodyPr/>
        <a:lstStyle/>
        <a:p>
          <a:endParaRPr lang="fr-FR"/>
        </a:p>
      </dgm:t>
    </dgm:pt>
    <dgm:pt modelId="{DC36FA37-8C70-40CA-B3D2-86DFC0BDBCA1}" type="sibTrans" cxnId="{C9A28CDC-676A-4F66-A5DA-B1F7F1FC2FEF}">
      <dgm:prSet/>
      <dgm:spPr/>
      <dgm:t>
        <a:bodyPr/>
        <a:lstStyle/>
        <a:p>
          <a:endParaRPr lang="fr-FR"/>
        </a:p>
      </dgm:t>
    </dgm:pt>
    <dgm:pt modelId="{1548B615-6A90-40F9-95A2-88585A44D6E7}">
      <dgm:prSet custT="1"/>
      <dgm:spPr>
        <a:xfrm>
          <a:off x="0" y="4419916"/>
          <a:ext cx="9846365" cy="63945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fr-FR" sz="1600" b="1">
              <a:latin typeface="Aptos" panose="02110004020202020204"/>
              <a:ea typeface="+mn-ea"/>
              <a:cs typeface="+mn-cs"/>
            </a:rPr>
            <a:t>½ Tête</a:t>
          </a:r>
          <a:endParaRPr lang="fr-FR" sz="1600" dirty="0">
            <a:latin typeface="Aptos" panose="02110004020202020204"/>
            <a:ea typeface="+mn-ea"/>
            <a:cs typeface="+mn-cs"/>
          </a:endParaRPr>
        </a:p>
      </dgm:t>
    </dgm:pt>
    <dgm:pt modelId="{70D25468-5538-447E-8AEF-514A5B537724}" type="parTrans" cxnId="{9C0360B8-9425-496B-9222-7D1E34879910}">
      <dgm:prSet/>
      <dgm:spPr/>
      <dgm:t>
        <a:bodyPr/>
        <a:lstStyle/>
        <a:p>
          <a:endParaRPr lang="fr-FR"/>
        </a:p>
      </dgm:t>
    </dgm:pt>
    <dgm:pt modelId="{724792EF-8F01-4C3D-9A17-E9F7341DDFB6}" type="sibTrans" cxnId="{9C0360B8-9425-496B-9222-7D1E34879910}">
      <dgm:prSet/>
      <dgm:spPr/>
      <dgm:t>
        <a:bodyPr/>
        <a:lstStyle/>
        <a:p>
          <a:endParaRPr lang="fr-FR"/>
        </a:p>
      </dgm:t>
    </dgm:pt>
    <dgm:pt modelId="{6DA10B6F-1CAB-4041-B9F9-320FFFC89B12}" type="pres">
      <dgm:prSet presAssocID="{DAFE6715-1E28-400A-B6E4-FDCE7EC5E816}" presName="linear" presStyleCnt="0">
        <dgm:presLayoutVars>
          <dgm:dir/>
          <dgm:animLvl val="lvl"/>
          <dgm:resizeHandles val="exact"/>
        </dgm:presLayoutVars>
      </dgm:prSet>
      <dgm:spPr/>
    </dgm:pt>
    <dgm:pt modelId="{DC9E08CE-7327-435D-AD61-9FF996499B73}" type="pres">
      <dgm:prSet presAssocID="{EE1F63B3-1B12-45C0-8890-6803C23F0DD4}" presName="parentLin" presStyleCnt="0"/>
      <dgm:spPr/>
    </dgm:pt>
    <dgm:pt modelId="{1E7FE711-DDB4-4682-9615-11C2DD4DD518}" type="pres">
      <dgm:prSet presAssocID="{EE1F63B3-1B12-45C0-8890-6803C23F0DD4}" presName="parentLeftMargin" presStyleLbl="node1" presStyleIdx="0" presStyleCnt="6"/>
      <dgm:spPr/>
    </dgm:pt>
    <dgm:pt modelId="{382B24F8-5296-40C7-8FA9-0B958F97C0F4}" type="pres">
      <dgm:prSet presAssocID="{EE1F63B3-1B12-45C0-8890-6803C23F0DD4}" presName="parentText" presStyleLbl="node1" presStyleIdx="0" presStyleCnt="6" custScaleX="142857" custScaleY="83944">
        <dgm:presLayoutVars>
          <dgm:chMax val="0"/>
          <dgm:bulletEnabled val="1"/>
        </dgm:presLayoutVars>
      </dgm:prSet>
      <dgm:spPr/>
    </dgm:pt>
    <dgm:pt modelId="{5664CC41-319E-4D1A-9C6B-24BC31297B2E}" type="pres">
      <dgm:prSet presAssocID="{EE1F63B3-1B12-45C0-8890-6803C23F0DD4}" presName="negativeSpace" presStyleCnt="0"/>
      <dgm:spPr/>
    </dgm:pt>
    <dgm:pt modelId="{EF8102CB-D873-4A36-8C2C-F4744CC9230E}" type="pres">
      <dgm:prSet presAssocID="{EE1F63B3-1B12-45C0-8890-6803C23F0DD4}" presName="childText" presStyleLbl="conFgAcc1" presStyleIdx="0" presStyleCnt="6">
        <dgm:presLayoutVars>
          <dgm:bulletEnabled val="1"/>
        </dgm:presLayoutVars>
      </dgm:prSet>
      <dgm:spPr/>
    </dgm:pt>
    <dgm:pt modelId="{08A6610B-CFA3-481A-BFEF-907DC56EC6F9}" type="pres">
      <dgm:prSet presAssocID="{A5B49085-DF3A-4245-86D2-E433CB007C7F}" presName="spaceBetweenRectangles" presStyleCnt="0"/>
      <dgm:spPr/>
    </dgm:pt>
    <dgm:pt modelId="{DDE162F0-CEEA-49F7-9474-63067ABF5203}" type="pres">
      <dgm:prSet presAssocID="{F0E2D5CC-3A77-4051-AB35-7434CE83744A}" presName="parentLin" presStyleCnt="0"/>
      <dgm:spPr/>
    </dgm:pt>
    <dgm:pt modelId="{76FF1997-0AC2-404B-B179-0F73BAB8A9C8}" type="pres">
      <dgm:prSet presAssocID="{F0E2D5CC-3A77-4051-AB35-7434CE83744A}" presName="parentLeftMargin" presStyleLbl="node1" presStyleIdx="0" presStyleCnt="6"/>
      <dgm:spPr/>
    </dgm:pt>
    <dgm:pt modelId="{915ECC68-933F-4206-A3AB-F3B96FF370A8}" type="pres">
      <dgm:prSet presAssocID="{F0E2D5CC-3A77-4051-AB35-7434CE83744A}" presName="parentText" presStyleLbl="node1" presStyleIdx="1" presStyleCnt="6" custScaleX="142857" custScaleY="83944">
        <dgm:presLayoutVars>
          <dgm:chMax val="0"/>
          <dgm:bulletEnabled val="1"/>
        </dgm:presLayoutVars>
      </dgm:prSet>
      <dgm:spPr/>
    </dgm:pt>
    <dgm:pt modelId="{D9998AA8-C900-4C98-9F7B-CDA4DD91FAE7}" type="pres">
      <dgm:prSet presAssocID="{F0E2D5CC-3A77-4051-AB35-7434CE83744A}" presName="negativeSpace" presStyleCnt="0"/>
      <dgm:spPr/>
    </dgm:pt>
    <dgm:pt modelId="{C9245FBF-47CD-4C50-836A-546D47D53D67}" type="pres">
      <dgm:prSet presAssocID="{F0E2D5CC-3A77-4051-AB35-7434CE83744A}" presName="childText" presStyleLbl="conFgAcc1" presStyleIdx="1" presStyleCnt="6">
        <dgm:presLayoutVars>
          <dgm:bulletEnabled val="1"/>
        </dgm:presLayoutVars>
      </dgm:prSet>
      <dgm:spPr/>
    </dgm:pt>
    <dgm:pt modelId="{14F8242A-2B6A-482F-9229-68220BB065D1}" type="pres">
      <dgm:prSet presAssocID="{CC0F4AC7-F4D1-4570-8F49-22B2A96F2C38}" presName="spaceBetweenRectangles" presStyleCnt="0"/>
      <dgm:spPr/>
    </dgm:pt>
    <dgm:pt modelId="{29850950-763B-4652-A666-FA618DBDC195}" type="pres">
      <dgm:prSet presAssocID="{FE0C888D-0702-4DED-A8AE-9D1ABF9A7BA7}" presName="parentLin" presStyleCnt="0"/>
      <dgm:spPr/>
    </dgm:pt>
    <dgm:pt modelId="{C85880A6-59CD-434A-9370-088595D97FF1}" type="pres">
      <dgm:prSet presAssocID="{FE0C888D-0702-4DED-A8AE-9D1ABF9A7BA7}" presName="parentLeftMargin" presStyleLbl="node1" presStyleIdx="1" presStyleCnt="6"/>
      <dgm:spPr/>
    </dgm:pt>
    <dgm:pt modelId="{9C9BFFF2-4F9F-46A7-84D5-B93213F6DBD0}" type="pres">
      <dgm:prSet presAssocID="{FE0C888D-0702-4DED-A8AE-9D1ABF9A7BA7}" presName="parentText" presStyleLbl="node1" presStyleIdx="2" presStyleCnt="6" custScaleX="142857" custScaleY="83944">
        <dgm:presLayoutVars>
          <dgm:chMax val="0"/>
          <dgm:bulletEnabled val="1"/>
        </dgm:presLayoutVars>
      </dgm:prSet>
      <dgm:spPr/>
    </dgm:pt>
    <dgm:pt modelId="{6A2E6B33-08C6-45B1-915E-3BF1446915CF}" type="pres">
      <dgm:prSet presAssocID="{FE0C888D-0702-4DED-A8AE-9D1ABF9A7BA7}" presName="negativeSpace" presStyleCnt="0"/>
      <dgm:spPr/>
    </dgm:pt>
    <dgm:pt modelId="{308321D3-C94C-4A8F-8020-372D26EA0E46}" type="pres">
      <dgm:prSet presAssocID="{FE0C888D-0702-4DED-A8AE-9D1ABF9A7BA7}" presName="childText" presStyleLbl="conFgAcc1" presStyleIdx="2" presStyleCnt="6">
        <dgm:presLayoutVars>
          <dgm:bulletEnabled val="1"/>
        </dgm:presLayoutVars>
      </dgm:prSet>
      <dgm:spPr/>
    </dgm:pt>
    <dgm:pt modelId="{E7CDB605-35D2-4E09-B0DE-C161A781A579}" type="pres">
      <dgm:prSet presAssocID="{E976D705-F208-4A96-A672-3DC2D644823D}" presName="spaceBetweenRectangles" presStyleCnt="0"/>
      <dgm:spPr/>
    </dgm:pt>
    <dgm:pt modelId="{06DFA234-F11C-4CEA-AAFC-297A4B8E6223}" type="pres">
      <dgm:prSet presAssocID="{F3E2C5E9-A64B-4D75-88ED-7FD06BB12531}" presName="parentLin" presStyleCnt="0"/>
      <dgm:spPr/>
    </dgm:pt>
    <dgm:pt modelId="{5E9602F8-011A-47E9-B3FE-1B334C6B301F}" type="pres">
      <dgm:prSet presAssocID="{F3E2C5E9-A64B-4D75-88ED-7FD06BB12531}" presName="parentLeftMargin" presStyleLbl="node1" presStyleIdx="2" presStyleCnt="6"/>
      <dgm:spPr/>
    </dgm:pt>
    <dgm:pt modelId="{D1DFD10F-AF5B-46B1-B473-BEACB9C457CC}" type="pres">
      <dgm:prSet presAssocID="{F3E2C5E9-A64B-4D75-88ED-7FD06BB12531}" presName="parentText" presStyleLbl="node1" presStyleIdx="3" presStyleCnt="6" custScaleX="142857" custScaleY="83944">
        <dgm:presLayoutVars>
          <dgm:chMax val="0"/>
          <dgm:bulletEnabled val="1"/>
        </dgm:presLayoutVars>
      </dgm:prSet>
      <dgm:spPr/>
    </dgm:pt>
    <dgm:pt modelId="{B597C8D5-50DA-40F2-B70D-821C08A32783}" type="pres">
      <dgm:prSet presAssocID="{F3E2C5E9-A64B-4D75-88ED-7FD06BB12531}" presName="negativeSpace" presStyleCnt="0"/>
      <dgm:spPr/>
    </dgm:pt>
    <dgm:pt modelId="{CA975DB3-810A-4667-AF83-4FE5BB1E4F48}" type="pres">
      <dgm:prSet presAssocID="{F3E2C5E9-A64B-4D75-88ED-7FD06BB12531}" presName="childText" presStyleLbl="conFgAcc1" presStyleIdx="3" presStyleCnt="6">
        <dgm:presLayoutVars>
          <dgm:bulletEnabled val="1"/>
        </dgm:presLayoutVars>
      </dgm:prSet>
      <dgm:spPr/>
    </dgm:pt>
    <dgm:pt modelId="{C563ED96-17ED-40F6-BC20-862B7102D29E}" type="pres">
      <dgm:prSet presAssocID="{771CEF36-810B-479A-B21E-A93C4920A1FA}" presName="spaceBetweenRectangles" presStyleCnt="0"/>
      <dgm:spPr/>
    </dgm:pt>
    <dgm:pt modelId="{7B19832F-B7BE-4459-B68F-F09CD5EB5E75}" type="pres">
      <dgm:prSet presAssocID="{6A887B48-ED9C-49B5-83CC-33CB8C12AA2E}" presName="parentLin" presStyleCnt="0"/>
      <dgm:spPr/>
    </dgm:pt>
    <dgm:pt modelId="{BDDF8C6B-1576-4274-9573-039560245E23}" type="pres">
      <dgm:prSet presAssocID="{6A887B48-ED9C-49B5-83CC-33CB8C12AA2E}" presName="parentLeftMargin" presStyleLbl="node1" presStyleIdx="3" presStyleCnt="6"/>
      <dgm:spPr/>
    </dgm:pt>
    <dgm:pt modelId="{F816D7F6-1492-4AB8-A0A6-17B1623BDA1F}" type="pres">
      <dgm:prSet presAssocID="{6A887B48-ED9C-49B5-83CC-33CB8C12AA2E}" presName="parentText" presStyleLbl="node1" presStyleIdx="4" presStyleCnt="6" custScaleX="142857" custScaleY="83944">
        <dgm:presLayoutVars>
          <dgm:chMax val="0"/>
          <dgm:bulletEnabled val="1"/>
        </dgm:presLayoutVars>
      </dgm:prSet>
      <dgm:spPr/>
    </dgm:pt>
    <dgm:pt modelId="{75AB4369-9417-4175-8935-262BA8EBAE47}" type="pres">
      <dgm:prSet presAssocID="{6A887B48-ED9C-49B5-83CC-33CB8C12AA2E}" presName="negativeSpace" presStyleCnt="0"/>
      <dgm:spPr/>
    </dgm:pt>
    <dgm:pt modelId="{BF00944B-F0BF-4EBA-84C7-4EF2918BD4AF}" type="pres">
      <dgm:prSet presAssocID="{6A887B48-ED9C-49B5-83CC-33CB8C12AA2E}" presName="childText" presStyleLbl="conFgAcc1" presStyleIdx="4" presStyleCnt="6" custLinFactNeighborY="-43718">
        <dgm:presLayoutVars>
          <dgm:bulletEnabled val="1"/>
        </dgm:presLayoutVars>
      </dgm:prSet>
      <dgm:spPr/>
    </dgm:pt>
    <dgm:pt modelId="{CF22F6B3-B2C5-4A91-9E47-7B44893BADA4}" type="pres">
      <dgm:prSet presAssocID="{0F67156B-A47D-4588-B2F5-B0A5367BDAFC}" presName="spaceBetweenRectangles" presStyleCnt="0"/>
      <dgm:spPr/>
    </dgm:pt>
    <dgm:pt modelId="{5449721F-D20A-4B38-874A-327A1EB819BF}" type="pres">
      <dgm:prSet presAssocID="{F0B73CBF-D45B-47C4-9C2B-6D5C16AC3D74}" presName="parentLin" presStyleCnt="0"/>
      <dgm:spPr/>
    </dgm:pt>
    <dgm:pt modelId="{9B91E3AF-CB40-4CC9-9D30-440876908BBF}" type="pres">
      <dgm:prSet presAssocID="{F0B73CBF-D45B-47C4-9C2B-6D5C16AC3D74}" presName="parentLeftMargin" presStyleLbl="node1" presStyleIdx="4" presStyleCnt="6"/>
      <dgm:spPr/>
    </dgm:pt>
    <dgm:pt modelId="{0DC4B4AD-1A41-4835-96C9-C00AAECF05B6}" type="pres">
      <dgm:prSet presAssocID="{F0B73CBF-D45B-47C4-9C2B-6D5C16AC3D74}" presName="parentText" presStyleLbl="node1" presStyleIdx="5" presStyleCnt="6" custScaleX="142857" custScaleY="83944">
        <dgm:presLayoutVars>
          <dgm:chMax val="0"/>
          <dgm:bulletEnabled val="1"/>
        </dgm:presLayoutVars>
      </dgm:prSet>
      <dgm:spPr/>
    </dgm:pt>
    <dgm:pt modelId="{409A8C8F-FD3B-4FFD-A5D7-E3B5D4E4506A}" type="pres">
      <dgm:prSet presAssocID="{F0B73CBF-D45B-47C4-9C2B-6D5C16AC3D74}" presName="negativeSpace" presStyleCnt="0"/>
      <dgm:spPr/>
    </dgm:pt>
    <dgm:pt modelId="{C8B2F218-F781-40B1-84AC-56DDECA8761D}" type="pres">
      <dgm:prSet presAssocID="{F0B73CBF-D45B-47C4-9C2B-6D5C16AC3D7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658B609-49C2-4B02-A8A4-23E7E30D4B9F}" type="presOf" srcId="{6A887B48-ED9C-49B5-83CC-33CB8C12AA2E}" destId="{BDDF8C6B-1576-4274-9573-039560245E23}" srcOrd="0" destOrd="0" presId="urn:microsoft.com/office/officeart/2005/8/layout/list1"/>
    <dgm:cxn modelId="{53EF071E-A94D-4E19-9DD1-D3EC96C79AFA}" srcId="{DAFE6715-1E28-400A-B6E4-FDCE7EC5E816}" destId="{F0E2D5CC-3A77-4051-AB35-7434CE83744A}" srcOrd="1" destOrd="0" parTransId="{00E66770-01A9-42E9-8ADA-BF6434E6B40B}" sibTransId="{CC0F4AC7-F4D1-4570-8F49-22B2A96F2C38}"/>
    <dgm:cxn modelId="{B18E5B21-36E1-4D56-A60D-08F2C75A883B}" srcId="{DAFE6715-1E28-400A-B6E4-FDCE7EC5E816}" destId="{F3E2C5E9-A64B-4D75-88ED-7FD06BB12531}" srcOrd="3" destOrd="0" parTransId="{D36B891C-3AD9-4499-B1F8-598DC6E4767B}" sibTransId="{771CEF36-810B-479A-B21E-A93C4920A1FA}"/>
    <dgm:cxn modelId="{6B8C5A2B-10A2-4ECA-867F-1E2D91618439}" type="presOf" srcId="{F3E2C5E9-A64B-4D75-88ED-7FD06BB12531}" destId="{D1DFD10F-AF5B-46B1-B473-BEACB9C457CC}" srcOrd="1" destOrd="0" presId="urn:microsoft.com/office/officeart/2005/8/layout/list1"/>
    <dgm:cxn modelId="{2327FB5B-9C2D-4431-9553-2675C855C72D}" type="presOf" srcId="{EE1F63B3-1B12-45C0-8890-6803C23F0DD4}" destId="{382B24F8-5296-40C7-8FA9-0B958F97C0F4}" srcOrd="1" destOrd="0" presId="urn:microsoft.com/office/officeart/2005/8/layout/list1"/>
    <dgm:cxn modelId="{C37A0762-9435-4E86-B453-30D80AD3E98A}" srcId="{DAFE6715-1E28-400A-B6E4-FDCE7EC5E816}" destId="{EE1F63B3-1B12-45C0-8890-6803C23F0DD4}" srcOrd="0" destOrd="0" parTransId="{E92D69C9-3B73-4FF9-B6A6-DC04FF9FBE8C}" sibTransId="{A5B49085-DF3A-4245-86D2-E433CB007C7F}"/>
    <dgm:cxn modelId="{83869A6A-6D4D-40B4-AE6F-36CD25096BEA}" type="presOf" srcId="{DAFE6715-1E28-400A-B6E4-FDCE7EC5E816}" destId="{6DA10B6F-1CAB-4041-B9F9-320FFFC89B12}" srcOrd="0" destOrd="0" presId="urn:microsoft.com/office/officeart/2005/8/layout/list1"/>
    <dgm:cxn modelId="{1C6F164D-1FF5-48FB-B537-EB25A1CD71F6}" type="presOf" srcId="{F0B73CBF-D45B-47C4-9C2B-6D5C16AC3D74}" destId="{0DC4B4AD-1A41-4835-96C9-C00AAECF05B6}" srcOrd="1" destOrd="0" presId="urn:microsoft.com/office/officeart/2005/8/layout/list1"/>
    <dgm:cxn modelId="{D46F0E70-7C77-44B9-AD0C-9272E24A394F}" srcId="{FE0C888D-0702-4DED-A8AE-9D1ABF9A7BA7}" destId="{1BA9D276-FAF9-433F-81A3-3643F20B5609}" srcOrd="0" destOrd="0" parTransId="{954B8DB5-54CB-4C2E-98B5-F7C7BEDE263B}" sibTransId="{8173059B-46BE-42C9-B339-8CF62262C839}"/>
    <dgm:cxn modelId="{C2CD1B50-A532-43CE-8582-7F971E37E2B3}" srcId="{DAFE6715-1E28-400A-B6E4-FDCE7EC5E816}" destId="{6A887B48-ED9C-49B5-83CC-33CB8C12AA2E}" srcOrd="4" destOrd="0" parTransId="{3355D364-F6FF-46C3-B7CE-2FA6D928B6FE}" sibTransId="{0F67156B-A47D-4588-B2F5-B0A5367BDAFC}"/>
    <dgm:cxn modelId="{F0863852-BA52-40F0-AA1C-8E20986477E9}" type="presOf" srcId="{FE0C888D-0702-4DED-A8AE-9D1ABF9A7BA7}" destId="{9C9BFFF2-4F9F-46A7-84D5-B93213F6DBD0}" srcOrd="1" destOrd="0" presId="urn:microsoft.com/office/officeart/2005/8/layout/list1"/>
    <dgm:cxn modelId="{85C19955-ED99-46BC-9381-8727E5C6442E}" srcId="{F0E2D5CC-3A77-4051-AB35-7434CE83744A}" destId="{7944D942-A445-4B96-8A83-A238F05DF6DA}" srcOrd="0" destOrd="0" parTransId="{097A98FE-F0A4-4ED2-865A-4E9CC9D3101E}" sibTransId="{09D95217-B4D3-4D2B-80E0-CD73C056CD06}"/>
    <dgm:cxn modelId="{D1E04178-568B-42B2-9B23-5F5A374EF6BE}" type="presOf" srcId="{EE1F63B3-1B12-45C0-8890-6803C23F0DD4}" destId="{1E7FE711-DDB4-4682-9615-11C2DD4DD518}" srcOrd="0" destOrd="0" presId="urn:microsoft.com/office/officeart/2005/8/layout/list1"/>
    <dgm:cxn modelId="{E28C3F7A-AC24-47FC-A3BE-940898A8A3CF}" type="presOf" srcId="{BBED8031-FDD7-4441-8A1E-517BAA66CAF1}" destId="{CA975DB3-810A-4667-AF83-4FE5BB1E4F48}" srcOrd="0" destOrd="0" presId="urn:microsoft.com/office/officeart/2005/8/layout/list1"/>
    <dgm:cxn modelId="{AFB9277E-E0FC-41CA-A45B-2316999EE6FF}" srcId="{F3E2C5E9-A64B-4D75-88ED-7FD06BB12531}" destId="{BBED8031-FDD7-4441-8A1E-517BAA66CAF1}" srcOrd="0" destOrd="0" parTransId="{8DF3D9AB-1EAC-4EFB-A089-78BB4FA3A5A3}" sibTransId="{CB49CFD2-AEAD-448E-B93A-EB0D72F670DE}"/>
    <dgm:cxn modelId="{2C846B9C-B986-4A1F-B458-AEA35F45C898}" srcId="{DAFE6715-1E28-400A-B6E4-FDCE7EC5E816}" destId="{F0B73CBF-D45B-47C4-9C2B-6D5C16AC3D74}" srcOrd="5" destOrd="0" parTransId="{90758543-4A1E-4189-8105-0256188CB15D}" sibTransId="{C3B81E1A-BE17-4213-9DB7-BA36BFB21396}"/>
    <dgm:cxn modelId="{03E787AC-F94D-468E-AA0B-EC64BD717B2C}" type="presOf" srcId="{1548B615-6A90-40F9-95A2-88585A44D6E7}" destId="{C8B2F218-F781-40B1-84AC-56DDECA8761D}" srcOrd="0" destOrd="0" presId="urn:microsoft.com/office/officeart/2005/8/layout/list1"/>
    <dgm:cxn modelId="{9C0360B8-9425-496B-9222-7D1E34879910}" srcId="{F0B73CBF-D45B-47C4-9C2B-6D5C16AC3D74}" destId="{1548B615-6A90-40F9-95A2-88585A44D6E7}" srcOrd="0" destOrd="0" parTransId="{70D25468-5538-447E-8AEF-514A5B537724}" sibTransId="{724792EF-8F01-4C3D-9A17-E9F7341DDFB6}"/>
    <dgm:cxn modelId="{46A50BCB-90CE-4BBA-9D5A-5BBB4655AE2B}" type="presOf" srcId="{F0E2D5CC-3A77-4051-AB35-7434CE83744A}" destId="{76FF1997-0AC2-404B-B179-0F73BAB8A9C8}" srcOrd="0" destOrd="0" presId="urn:microsoft.com/office/officeart/2005/8/layout/list1"/>
    <dgm:cxn modelId="{190E8DCC-323F-4C7E-A3D8-AF20A6C24E5B}" type="presOf" srcId="{1C797AE7-9E65-4616-B85E-22CF0AB91CFD}" destId="{EF8102CB-D873-4A36-8C2C-F4744CC9230E}" srcOrd="0" destOrd="0" presId="urn:microsoft.com/office/officeart/2005/8/layout/list1"/>
    <dgm:cxn modelId="{EEE90DCD-E4D1-4234-A775-0F5BFA248585}" type="presOf" srcId="{F3E2C5E9-A64B-4D75-88ED-7FD06BB12531}" destId="{5E9602F8-011A-47E9-B3FE-1B334C6B301F}" srcOrd="0" destOrd="0" presId="urn:microsoft.com/office/officeart/2005/8/layout/list1"/>
    <dgm:cxn modelId="{8BE9D8D1-C35B-4BC5-98F2-8B1BD47405C9}" srcId="{DAFE6715-1E28-400A-B6E4-FDCE7EC5E816}" destId="{FE0C888D-0702-4DED-A8AE-9D1ABF9A7BA7}" srcOrd="2" destOrd="0" parTransId="{57AE314E-19D0-43F9-BCBF-C7A735E9DEA1}" sibTransId="{E976D705-F208-4A96-A672-3DC2D644823D}"/>
    <dgm:cxn modelId="{4BB78FD2-8A34-49DE-9916-CFA4A3C03FA6}" type="presOf" srcId="{F0B73CBF-D45B-47C4-9C2B-6D5C16AC3D74}" destId="{9B91E3AF-CB40-4CC9-9D30-440876908BBF}" srcOrd="0" destOrd="0" presId="urn:microsoft.com/office/officeart/2005/8/layout/list1"/>
    <dgm:cxn modelId="{2213C5DA-942D-4860-9AD0-7A3BEC30F5BB}" type="presOf" srcId="{F59E6C6A-9FD7-4084-80CE-7AE09623B5BD}" destId="{BF00944B-F0BF-4EBA-84C7-4EF2918BD4AF}" srcOrd="0" destOrd="0" presId="urn:microsoft.com/office/officeart/2005/8/layout/list1"/>
    <dgm:cxn modelId="{422720DC-292D-479B-8CA2-1EDECE32BF48}" srcId="{EE1F63B3-1B12-45C0-8890-6803C23F0DD4}" destId="{1C797AE7-9E65-4616-B85E-22CF0AB91CFD}" srcOrd="0" destOrd="0" parTransId="{75D26727-6E52-4EFA-BEA2-41DB7F2E8E5E}" sibTransId="{D7175753-E156-4883-9748-4978B5936455}"/>
    <dgm:cxn modelId="{C9A28CDC-676A-4F66-A5DA-B1F7F1FC2FEF}" srcId="{6A887B48-ED9C-49B5-83CC-33CB8C12AA2E}" destId="{F59E6C6A-9FD7-4084-80CE-7AE09623B5BD}" srcOrd="0" destOrd="0" parTransId="{5C82F86F-127E-43AE-8ED1-16F74CAAB598}" sibTransId="{DC36FA37-8C70-40CA-B3D2-86DFC0BDBCA1}"/>
    <dgm:cxn modelId="{DE2B54E3-94E1-4F40-B1E5-A58E6D5B2B4D}" type="presOf" srcId="{1BA9D276-FAF9-433F-81A3-3643F20B5609}" destId="{308321D3-C94C-4A8F-8020-372D26EA0E46}" srcOrd="0" destOrd="0" presId="urn:microsoft.com/office/officeart/2005/8/layout/list1"/>
    <dgm:cxn modelId="{20DB4FE6-6A2D-442F-B413-2CF7B99E66E3}" type="presOf" srcId="{7944D942-A445-4B96-8A83-A238F05DF6DA}" destId="{C9245FBF-47CD-4C50-836A-546D47D53D67}" srcOrd="0" destOrd="0" presId="urn:microsoft.com/office/officeart/2005/8/layout/list1"/>
    <dgm:cxn modelId="{30662FF0-A3D5-48B5-AF97-29C823B95DFD}" type="presOf" srcId="{F0E2D5CC-3A77-4051-AB35-7434CE83744A}" destId="{915ECC68-933F-4206-A3AB-F3B96FF370A8}" srcOrd="1" destOrd="0" presId="urn:microsoft.com/office/officeart/2005/8/layout/list1"/>
    <dgm:cxn modelId="{A30AD6F2-6652-42D8-94D4-A2A8C8C69D38}" type="presOf" srcId="{FE0C888D-0702-4DED-A8AE-9D1ABF9A7BA7}" destId="{C85880A6-59CD-434A-9370-088595D97FF1}" srcOrd="0" destOrd="0" presId="urn:microsoft.com/office/officeart/2005/8/layout/list1"/>
    <dgm:cxn modelId="{2A231BF5-A567-410C-860A-9DD03F7E6019}" type="presOf" srcId="{6A887B48-ED9C-49B5-83CC-33CB8C12AA2E}" destId="{F816D7F6-1492-4AB8-A0A6-17B1623BDA1F}" srcOrd="1" destOrd="0" presId="urn:microsoft.com/office/officeart/2005/8/layout/list1"/>
    <dgm:cxn modelId="{70CFF5C4-961A-403B-A0FB-274AA9A2B657}" type="presParOf" srcId="{6DA10B6F-1CAB-4041-B9F9-320FFFC89B12}" destId="{DC9E08CE-7327-435D-AD61-9FF996499B73}" srcOrd="0" destOrd="0" presId="urn:microsoft.com/office/officeart/2005/8/layout/list1"/>
    <dgm:cxn modelId="{538521A8-919D-413A-95B6-16F68CA74B0A}" type="presParOf" srcId="{DC9E08CE-7327-435D-AD61-9FF996499B73}" destId="{1E7FE711-DDB4-4682-9615-11C2DD4DD518}" srcOrd="0" destOrd="0" presId="urn:microsoft.com/office/officeart/2005/8/layout/list1"/>
    <dgm:cxn modelId="{DED23D71-D4F1-44B2-BCA6-1BFB1DA08867}" type="presParOf" srcId="{DC9E08CE-7327-435D-AD61-9FF996499B73}" destId="{382B24F8-5296-40C7-8FA9-0B958F97C0F4}" srcOrd="1" destOrd="0" presId="urn:microsoft.com/office/officeart/2005/8/layout/list1"/>
    <dgm:cxn modelId="{96120AC1-5792-4F60-B16C-6A829A9DE551}" type="presParOf" srcId="{6DA10B6F-1CAB-4041-B9F9-320FFFC89B12}" destId="{5664CC41-319E-4D1A-9C6B-24BC31297B2E}" srcOrd="1" destOrd="0" presId="urn:microsoft.com/office/officeart/2005/8/layout/list1"/>
    <dgm:cxn modelId="{C63ABB75-F3D1-47CC-A29A-ACBF10759F00}" type="presParOf" srcId="{6DA10B6F-1CAB-4041-B9F9-320FFFC89B12}" destId="{EF8102CB-D873-4A36-8C2C-F4744CC9230E}" srcOrd="2" destOrd="0" presId="urn:microsoft.com/office/officeart/2005/8/layout/list1"/>
    <dgm:cxn modelId="{2EC6C940-93D9-4741-BAD3-24CB907C16E5}" type="presParOf" srcId="{6DA10B6F-1CAB-4041-B9F9-320FFFC89B12}" destId="{08A6610B-CFA3-481A-BFEF-907DC56EC6F9}" srcOrd="3" destOrd="0" presId="urn:microsoft.com/office/officeart/2005/8/layout/list1"/>
    <dgm:cxn modelId="{13A59DF4-EA9E-45AF-A904-CDE617F155E2}" type="presParOf" srcId="{6DA10B6F-1CAB-4041-B9F9-320FFFC89B12}" destId="{DDE162F0-CEEA-49F7-9474-63067ABF5203}" srcOrd="4" destOrd="0" presId="urn:microsoft.com/office/officeart/2005/8/layout/list1"/>
    <dgm:cxn modelId="{A292A4B7-67CE-436A-9340-DF1813EBB0E7}" type="presParOf" srcId="{DDE162F0-CEEA-49F7-9474-63067ABF5203}" destId="{76FF1997-0AC2-404B-B179-0F73BAB8A9C8}" srcOrd="0" destOrd="0" presId="urn:microsoft.com/office/officeart/2005/8/layout/list1"/>
    <dgm:cxn modelId="{DA8B1E32-3DBB-406C-9335-CD5838707EFF}" type="presParOf" srcId="{DDE162F0-CEEA-49F7-9474-63067ABF5203}" destId="{915ECC68-933F-4206-A3AB-F3B96FF370A8}" srcOrd="1" destOrd="0" presId="urn:microsoft.com/office/officeart/2005/8/layout/list1"/>
    <dgm:cxn modelId="{780656C3-7DAA-48F1-8AD7-C026E35FA5E8}" type="presParOf" srcId="{6DA10B6F-1CAB-4041-B9F9-320FFFC89B12}" destId="{D9998AA8-C900-4C98-9F7B-CDA4DD91FAE7}" srcOrd="5" destOrd="0" presId="urn:microsoft.com/office/officeart/2005/8/layout/list1"/>
    <dgm:cxn modelId="{A532A472-EFFC-4CFB-8037-727719F601B0}" type="presParOf" srcId="{6DA10B6F-1CAB-4041-B9F9-320FFFC89B12}" destId="{C9245FBF-47CD-4C50-836A-546D47D53D67}" srcOrd="6" destOrd="0" presId="urn:microsoft.com/office/officeart/2005/8/layout/list1"/>
    <dgm:cxn modelId="{F5A2D158-0CC1-4B2F-AB59-A0C3FED21590}" type="presParOf" srcId="{6DA10B6F-1CAB-4041-B9F9-320FFFC89B12}" destId="{14F8242A-2B6A-482F-9229-68220BB065D1}" srcOrd="7" destOrd="0" presId="urn:microsoft.com/office/officeart/2005/8/layout/list1"/>
    <dgm:cxn modelId="{54C71CD0-4844-4F42-A847-AF9118A085F2}" type="presParOf" srcId="{6DA10B6F-1CAB-4041-B9F9-320FFFC89B12}" destId="{29850950-763B-4652-A666-FA618DBDC195}" srcOrd="8" destOrd="0" presId="urn:microsoft.com/office/officeart/2005/8/layout/list1"/>
    <dgm:cxn modelId="{808B1425-37F5-4BD9-A51A-9A8E883AB70C}" type="presParOf" srcId="{29850950-763B-4652-A666-FA618DBDC195}" destId="{C85880A6-59CD-434A-9370-088595D97FF1}" srcOrd="0" destOrd="0" presId="urn:microsoft.com/office/officeart/2005/8/layout/list1"/>
    <dgm:cxn modelId="{18A324B5-5721-4445-BB6B-E4E0918F29FB}" type="presParOf" srcId="{29850950-763B-4652-A666-FA618DBDC195}" destId="{9C9BFFF2-4F9F-46A7-84D5-B93213F6DBD0}" srcOrd="1" destOrd="0" presId="urn:microsoft.com/office/officeart/2005/8/layout/list1"/>
    <dgm:cxn modelId="{5351FB40-E915-4AB8-9627-A8A53C22DCFC}" type="presParOf" srcId="{6DA10B6F-1CAB-4041-B9F9-320FFFC89B12}" destId="{6A2E6B33-08C6-45B1-915E-3BF1446915CF}" srcOrd="9" destOrd="0" presId="urn:microsoft.com/office/officeart/2005/8/layout/list1"/>
    <dgm:cxn modelId="{E0E81D77-1D76-4DD8-9881-63CE2406AED8}" type="presParOf" srcId="{6DA10B6F-1CAB-4041-B9F9-320FFFC89B12}" destId="{308321D3-C94C-4A8F-8020-372D26EA0E46}" srcOrd="10" destOrd="0" presId="urn:microsoft.com/office/officeart/2005/8/layout/list1"/>
    <dgm:cxn modelId="{1CFB3563-A8A6-42AD-B98E-CAE250437D96}" type="presParOf" srcId="{6DA10B6F-1CAB-4041-B9F9-320FFFC89B12}" destId="{E7CDB605-35D2-4E09-B0DE-C161A781A579}" srcOrd="11" destOrd="0" presId="urn:microsoft.com/office/officeart/2005/8/layout/list1"/>
    <dgm:cxn modelId="{8CDE9C88-1006-4219-8E95-AC98FC857717}" type="presParOf" srcId="{6DA10B6F-1CAB-4041-B9F9-320FFFC89B12}" destId="{06DFA234-F11C-4CEA-AAFC-297A4B8E6223}" srcOrd="12" destOrd="0" presId="urn:microsoft.com/office/officeart/2005/8/layout/list1"/>
    <dgm:cxn modelId="{04CCBB16-60AF-4605-A377-63892436F6CC}" type="presParOf" srcId="{06DFA234-F11C-4CEA-AAFC-297A4B8E6223}" destId="{5E9602F8-011A-47E9-B3FE-1B334C6B301F}" srcOrd="0" destOrd="0" presId="urn:microsoft.com/office/officeart/2005/8/layout/list1"/>
    <dgm:cxn modelId="{1FB93D1F-7EE0-4931-A677-66B66B44DDF4}" type="presParOf" srcId="{06DFA234-F11C-4CEA-AAFC-297A4B8E6223}" destId="{D1DFD10F-AF5B-46B1-B473-BEACB9C457CC}" srcOrd="1" destOrd="0" presId="urn:microsoft.com/office/officeart/2005/8/layout/list1"/>
    <dgm:cxn modelId="{008CB6C3-B6AE-4804-BFFE-F6C2808811B1}" type="presParOf" srcId="{6DA10B6F-1CAB-4041-B9F9-320FFFC89B12}" destId="{B597C8D5-50DA-40F2-B70D-821C08A32783}" srcOrd="13" destOrd="0" presId="urn:microsoft.com/office/officeart/2005/8/layout/list1"/>
    <dgm:cxn modelId="{7DCC31BA-2A4C-45D2-A4BE-39E87D0720BC}" type="presParOf" srcId="{6DA10B6F-1CAB-4041-B9F9-320FFFC89B12}" destId="{CA975DB3-810A-4667-AF83-4FE5BB1E4F48}" srcOrd="14" destOrd="0" presId="urn:microsoft.com/office/officeart/2005/8/layout/list1"/>
    <dgm:cxn modelId="{3814BEF8-F036-4181-AB5B-5DEEF8EFE97C}" type="presParOf" srcId="{6DA10B6F-1CAB-4041-B9F9-320FFFC89B12}" destId="{C563ED96-17ED-40F6-BC20-862B7102D29E}" srcOrd="15" destOrd="0" presId="urn:microsoft.com/office/officeart/2005/8/layout/list1"/>
    <dgm:cxn modelId="{1C6FF7F8-711A-45DB-8FA8-6EF0B0469F80}" type="presParOf" srcId="{6DA10B6F-1CAB-4041-B9F9-320FFFC89B12}" destId="{7B19832F-B7BE-4459-B68F-F09CD5EB5E75}" srcOrd="16" destOrd="0" presId="urn:microsoft.com/office/officeart/2005/8/layout/list1"/>
    <dgm:cxn modelId="{8B9AAD1A-3DA1-4A4E-BD08-E0E5AAC55692}" type="presParOf" srcId="{7B19832F-B7BE-4459-B68F-F09CD5EB5E75}" destId="{BDDF8C6B-1576-4274-9573-039560245E23}" srcOrd="0" destOrd="0" presId="urn:microsoft.com/office/officeart/2005/8/layout/list1"/>
    <dgm:cxn modelId="{3F2D54EF-E072-41F4-830B-649DDC4460B7}" type="presParOf" srcId="{7B19832F-B7BE-4459-B68F-F09CD5EB5E75}" destId="{F816D7F6-1492-4AB8-A0A6-17B1623BDA1F}" srcOrd="1" destOrd="0" presId="urn:microsoft.com/office/officeart/2005/8/layout/list1"/>
    <dgm:cxn modelId="{2DE28D76-7A42-42FB-9C16-A38BB3EF2110}" type="presParOf" srcId="{6DA10B6F-1CAB-4041-B9F9-320FFFC89B12}" destId="{75AB4369-9417-4175-8935-262BA8EBAE47}" srcOrd="17" destOrd="0" presId="urn:microsoft.com/office/officeart/2005/8/layout/list1"/>
    <dgm:cxn modelId="{AC48FDFD-2856-4A41-AC10-7DDD6B25E11A}" type="presParOf" srcId="{6DA10B6F-1CAB-4041-B9F9-320FFFC89B12}" destId="{BF00944B-F0BF-4EBA-84C7-4EF2918BD4AF}" srcOrd="18" destOrd="0" presId="urn:microsoft.com/office/officeart/2005/8/layout/list1"/>
    <dgm:cxn modelId="{7B04F153-445C-42CF-9229-B51FB1E5DBD3}" type="presParOf" srcId="{6DA10B6F-1CAB-4041-B9F9-320FFFC89B12}" destId="{CF22F6B3-B2C5-4A91-9E47-7B44893BADA4}" srcOrd="19" destOrd="0" presId="urn:microsoft.com/office/officeart/2005/8/layout/list1"/>
    <dgm:cxn modelId="{C5A5425B-28FB-40C6-B54E-9DD7F58B4169}" type="presParOf" srcId="{6DA10B6F-1CAB-4041-B9F9-320FFFC89B12}" destId="{5449721F-D20A-4B38-874A-327A1EB819BF}" srcOrd="20" destOrd="0" presId="urn:microsoft.com/office/officeart/2005/8/layout/list1"/>
    <dgm:cxn modelId="{1641F3B3-E2D9-476E-A376-5761F6841363}" type="presParOf" srcId="{5449721F-D20A-4B38-874A-327A1EB819BF}" destId="{9B91E3AF-CB40-4CC9-9D30-440876908BBF}" srcOrd="0" destOrd="0" presId="urn:microsoft.com/office/officeart/2005/8/layout/list1"/>
    <dgm:cxn modelId="{3DA50C52-3E2A-45EE-A0AC-81304F898215}" type="presParOf" srcId="{5449721F-D20A-4B38-874A-327A1EB819BF}" destId="{0DC4B4AD-1A41-4835-96C9-C00AAECF05B6}" srcOrd="1" destOrd="0" presId="urn:microsoft.com/office/officeart/2005/8/layout/list1"/>
    <dgm:cxn modelId="{BEEF7350-3531-4CF3-8401-33379655B9EB}" type="presParOf" srcId="{6DA10B6F-1CAB-4041-B9F9-320FFFC89B12}" destId="{409A8C8F-FD3B-4FFD-A5D7-E3B5D4E4506A}" srcOrd="21" destOrd="0" presId="urn:microsoft.com/office/officeart/2005/8/layout/list1"/>
    <dgm:cxn modelId="{4B58A99D-8FAC-48AE-A8C5-4F540F0C25A8}" type="presParOf" srcId="{6DA10B6F-1CAB-4041-B9F9-320FFFC89B12}" destId="{C8B2F218-F781-40B1-84AC-56DDECA8761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D6E2-F810-4B65-AB70-3587B95C53EE}">
      <dsp:nvSpPr>
        <dsp:cNvPr id="0" name=""/>
        <dsp:cNvSpPr/>
      </dsp:nvSpPr>
      <dsp:spPr>
        <a:xfrm>
          <a:off x="0" y="346487"/>
          <a:ext cx="8054247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99" tIns="208280" rIns="6250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Différents points de vue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346487"/>
        <a:ext cx="8054247" cy="551250"/>
      </dsp:txXfrm>
    </dsp:sp>
    <dsp:sp modelId="{B769851E-4C12-4686-B562-08D5FF831000}">
      <dsp:nvSpPr>
        <dsp:cNvPr id="0" name=""/>
        <dsp:cNvSpPr/>
      </dsp:nvSpPr>
      <dsp:spPr>
        <a:xfrm>
          <a:off x="427873" y="77672"/>
          <a:ext cx="6573143" cy="46048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102" tIns="0" rIns="213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 u="sng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https://www.youtube.com/watch?v=xn6Mlvk-46w&amp;list=PLsFO-0uYQZyhwIwg0BlOpKoRhHdcMStgg&amp;index=2</a:t>
          </a:r>
          <a:r>
            <a:rPr lang="fr-FR" sz="1400" b="0" i="0" u="sng" kern="1200">
              <a:latin typeface="Aptos" panose="02110004020202020204"/>
              <a:ea typeface="+mn-ea"/>
              <a:cs typeface="+mn-cs"/>
            </a:rPr>
            <a:t> </a:t>
          </a:r>
          <a:endParaRPr lang="fr-FR" sz="1400" kern="1200" dirty="0">
            <a:latin typeface="Aptos" panose="02110004020202020204"/>
            <a:ea typeface="+mn-ea"/>
            <a:cs typeface="+mn-cs"/>
          </a:endParaRPr>
        </a:p>
      </dsp:txBody>
      <dsp:txXfrm>
        <a:off x="450352" y="100151"/>
        <a:ext cx="6528185" cy="415524"/>
      </dsp:txXfrm>
    </dsp:sp>
    <dsp:sp modelId="{183DFFDF-0EFE-4475-9D9C-67D251CC6A67}">
      <dsp:nvSpPr>
        <dsp:cNvPr id="0" name=""/>
        <dsp:cNvSpPr/>
      </dsp:nvSpPr>
      <dsp:spPr>
        <a:xfrm>
          <a:off x="0" y="1264619"/>
          <a:ext cx="8054247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99" tIns="208280" rIns="6250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Différents points de vue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1264619"/>
        <a:ext cx="8054247" cy="551250"/>
      </dsp:txXfrm>
    </dsp:sp>
    <dsp:sp modelId="{CA3250CD-9393-4855-81C6-C2512B5E397F}">
      <dsp:nvSpPr>
        <dsp:cNvPr id="0" name=""/>
        <dsp:cNvSpPr/>
      </dsp:nvSpPr>
      <dsp:spPr>
        <a:xfrm>
          <a:off x="427873" y="995804"/>
          <a:ext cx="6573143" cy="46048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102" tIns="0" rIns="213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https://www.youtube.com/watch?v=qYzazZxtYIQ&amp;list=PLsFO-0uYQZyhwIwg0BlOpKoRhHdcMStgg&amp;index=44</a:t>
          </a:r>
          <a:endParaRPr lang="fr-FR" sz="1400" kern="1200" dirty="0">
            <a:latin typeface="Aptos" panose="02110004020202020204"/>
            <a:ea typeface="+mn-ea"/>
            <a:cs typeface="+mn-cs"/>
          </a:endParaRPr>
        </a:p>
      </dsp:txBody>
      <dsp:txXfrm>
        <a:off x="450352" y="1018283"/>
        <a:ext cx="6528185" cy="415524"/>
      </dsp:txXfrm>
    </dsp:sp>
    <dsp:sp modelId="{07B89780-23AF-415E-8C19-30C51086C258}">
      <dsp:nvSpPr>
        <dsp:cNvPr id="0" name=""/>
        <dsp:cNvSpPr/>
      </dsp:nvSpPr>
      <dsp:spPr>
        <a:xfrm>
          <a:off x="0" y="2182752"/>
          <a:ext cx="8054247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99" tIns="208280" rIns="6250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Juge d’Arrivée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2182752"/>
        <a:ext cx="8054247" cy="551250"/>
      </dsp:txXfrm>
    </dsp:sp>
    <dsp:sp modelId="{A91AF8EC-F465-4A22-92BB-47C61E64F88B}">
      <dsp:nvSpPr>
        <dsp:cNvPr id="0" name=""/>
        <dsp:cNvSpPr/>
      </dsp:nvSpPr>
      <dsp:spPr>
        <a:xfrm>
          <a:off x="427873" y="1913936"/>
          <a:ext cx="6573143" cy="46048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102" tIns="0" rIns="213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https://www.youtube.com/watch?v=Y-BucDXjE9w&amp;list=PLsFO-0uYQZyhwIwg0BlOpKoRhHdcMStgg&amp;index=3</a:t>
          </a:r>
          <a:endParaRPr lang="fr-FR" sz="1400" kern="1200" dirty="0">
            <a:latin typeface="Aptos" panose="02110004020202020204"/>
            <a:ea typeface="+mn-ea"/>
            <a:cs typeface="+mn-cs"/>
          </a:endParaRPr>
        </a:p>
      </dsp:txBody>
      <dsp:txXfrm>
        <a:off x="450352" y="1936415"/>
        <a:ext cx="6528185" cy="415524"/>
      </dsp:txXfrm>
    </dsp:sp>
    <dsp:sp modelId="{C3F9A614-E5D6-4BB1-9EFB-21D4230AE973}">
      <dsp:nvSpPr>
        <dsp:cNvPr id="0" name=""/>
        <dsp:cNvSpPr/>
      </dsp:nvSpPr>
      <dsp:spPr>
        <a:xfrm>
          <a:off x="0" y="3100884"/>
          <a:ext cx="8054247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99" tIns="208280" rIns="6250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½ tête renégociée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3100884"/>
        <a:ext cx="8054247" cy="551250"/>
      </dsp:txXfrm>
    </dsp:sp>
    <dsp:sp modelId="{D254B3B6-9266-46A5-B763-87D07138DC66}">
      <dsp:nvSpPr>
        <dsp:cNvPr id="0" name=""/>
        <dsp:cNvSpPr/>
      </dsp:nvSpPr>
      <dsp:spPr>
        <a:xfrm>
          <a:off x="427873" y="2832069"/>
          <a:ext cx="6573143" cy="46048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102" tIns="0" rIns="213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ptos" panose="02110004020202020204"/>
              <a:ea typeface="+mn-ea"/>
              <a:cs typeface="+mn-cs"/>
            </a:rPr>
            <a:t>  </a:t>
          </a:r>
          <a:r>
            <a:rPr lang="fr-FR" sz="14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https://www.youtube.com/watch?v=ihtIp6ED0oM&amp;list=PLsFO-0uYQZyhwIwg0BlOpKoRhHdcMStgg&amp;index=11</a:t>
          </a:r>
          <a:endParaRPr lang="fr-FR" sz="1400" kern="1200" dirty="0">
            <a:latin typeface="Aptos" panose="02110004020202020204"/>
            <a:ea typeface="+mn-ea"/>
            <a:cs typeface="+mn-cs"/>
          </a:endParaRPr>
        </a:p>
      </dsp:txBody>
      <dsp:txXfrm>
        <a:off x="450352" y="2854548"/>
        <a:ext cx="6528185" cy="415524"/>
      </dsp:txXfrm>
    </dsp:sp>
    <dsp:sp modelId="{1B57C003-13B5-421F-8E2E-EA9B99732BB6}">
      <dsp:nvSpPr>
        <dsp:cNvPr id="0" name=""/>
        <dsp:cNvSpPr/>
      </dsp:nvSpPr>
      <dsp:spPr>
        <a:xfrm>
          <a:off x="0" y="4019016"/>
          <a:ext cx="8054247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99" tIns="208280" rIns="6250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Mauvais sens de franchissement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4019016"/>
        <a:ext cx="8054247" cy="551250"/>
      </dsp:txXfrm>
    </dsp:sp>
    <dsp:sp modelId="{073A0391-6460-4493-BBAB-E519BD08EF25}">
      <dsp:nvSpPr>
        <dsp:cNvPr id="0" name=""/>
        <dsp:cNvSpPr/>
      </dsp:nvSpPr>
      <dsp:spPr>
        <a:xfrm>
          <a:off x="402712" y="3706134"/>
          <a:ext cx="6573143" cy="46048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102" tIns="0" rIns="213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https://www.youtube.com/watch?v=5KkLlwrRCCo&amp;list=PLsFO-0uYQZyhwIwg0BlOpKoRhHdcMStgg&amp;index=15</a:t>
          </a:r>
          <a:endParaRPr lang="fr-FR" sz="1400" kern="1200" dirty="0">
            <a:latin typeface="Aptos" panose="02110004020202020204"/>
            <a:ea typeface="+mn-ea"/>
            <a:cs typeface="+mn-cs"/>
          </a:endParaRPr>
        </a:p>
      </dsp:txBody>
      <dsp:txXfrm>
        <a:off x="425191" y="3728613"/>
        <a:ext cx="6528185" cy="415524"/>
      </dsp:txXfrm>
    </dsp:sp>
    <dsp:sp modelId="{BBCDA05B-C002-4EF5-9A59-9BE8D1A9245A}">
      <dsp:nvSpPr>
        <dsp:cNvPr id="0" name=""/>
        <dsp:cNvSpPr/>
      </dsp:nvSpPr>
      <dsp:spPr>
        <a:xfrm>
          <a:off x="0" y="4937149"/>
          <a:ext cx="8054247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99" tIns="208280" rIns="6250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Plan de porte non franchit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4937149"/>
        <a:ext cx="8054247" cy="551250"/>
      </dsp:txXfrm>
    </dsp:sp>
    <dsp:sp modelId="{64CFE50B-ED28-447F-B82C-F38A891A0698}">
      <dsp:nvSpPr>
        <dsp:cNvPr id="0" name=""/>
        <dsp:cNvSpPr/>
      </dsp:nvSpPr>
      <dsp:spPr>
        <a:xfrm>
          <a:off x="402712" y="4624266"/>
          <a:ext cx="6573143" cy="46048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102" tIns="0" rIns="2131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ptos" panose="02110004020202020204"/>
              <a:ea typeface="+mn-ea"/>
              <a:cs typeface="+mn-cs"/>
            </a:rPr>
            <a:t> </a:t>
          </a:r>
          <a:r>
            <a:rPr lang="fr-FR" sz="14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https://www.youtube.com/watch?v=GCljF6hl6oM&amp;list=PLsFO-0uYQZyhwIwg0BlOpKoRhHdcMStgg&amp;index=55</a:t>
          </a:r>
          <a:endParaRPr lang="fr-FR" sz="1400" kern="1200" dirty="0">
            <a:latin typeface="Aptos" panose="02110004020202020204"/>
            <a:ea typeface="+mn-ea"/>
            <a:cs typeface="+mn-cs"/>
          </a:endParaRPr>
        </a:p>
      </dsp:txBody>
      <dsp:txXfrm>
        <a:off x="425191" y="4646745"/>
        <a:ext cx="6528185" cy="415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102CB-D873-4A36-8C2C-F4744CC9230E}">
      <dsp:nvSpPr>
        <dsp:cNvPr id="0" name=""/>
        <dsp:cNvSpPr/>
      </dsp:nvSpPr>
      <dsp:spPr>
        <a:xfrm>
          <a:off x="0" y="248604"/>
          <a:ext cx="79193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30" tIns="333248" rIns="614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Déplacement Intentionnel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248604"/>
        <a:ext cx="7919356" cy="680400"/>
      </dsp:txXfrm>
    </dsp:sp>
    <dsp:sp modelId="{382B24F8-5296-40C7-8FA9-0B958F97C0F4}">
      <dsp:nvSpPr>
        <dsp:cNvPr id="0" name=""/>
        <dsp:cNvSpPr/>
      </dsp:nvSpPr>
      <dsp:spPr>
        <a:xfrm>
          <a:off x="377020" y="88280"/>
          <a:ext cx="7540394" cy="39648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33" tIns="0" rIns="2095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https://www.youtube.com/watch?v=_C6Zrpa8ltc&amp;list=PLsFO-0uYQZyhwIwg0BlOpKoRhHdcMStgg&amp;index=7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396375" y="107635"/>
        <a:ext cx="7501684" cy="357774"/>
      </dsp:txXfrm>
    </dsp:sp>
    <dsp:sp modelId="{C9245FBF-47CD-4C50-836A-546D47D53D67}">
      <dsp:nvSpPr>
        <dsp:cNvPr id="0" name=""/>
        <dsp:cNvSpPr/>
      </dsp:nvSpPr>
      <dsp:spPr>
        <a:xfrm>
          <a:off x="0" y="1175728"/>
          <a:ext cx="79193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30" tIns="333248" rIns="614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Déplacement Intentionnel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0" y="1175728"/>
        <a:ext cx="7919356" cy="680400"/>
      </dsp:txXfrm>
    </dsp:sp>
    <dsp:sp modelId="{915ECC68-933F-4206-A3AB-F3B96FF370A8}">
      <dsp:nvSpPr>
        <dsp:cNvPr id="0" name=""/>
        <dsp:cNvSpPr/>
      </dsp:nvSpPr>
      <dsp:spPr>
        <a:xfrm>
          <a:off x="377020" y="1015404"/>
          <a:ext cx="7540394" cy="39648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33" tIns="0" rIns="2095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https://www.youtube.com/watch?v=0f836ukbq4Q&amp;list=PLsFO-0uYQZyhwIwg0BlOpKoRhHdcMStgg&amp;index=25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396375" y="1034759"/>
        <a:ext cx="7501684" cy="357774"/>
      </dsp:txXfrm>
    </dsp:sp>
    <dsp:sp modelId="{308321D3-C94C-4A8F-8020-372D26EA0E46}">
      <dsp:nvSpPr>
        <dsp:cNvPr id="0" name=""/>
        <dsp:cNvSpPr/>
      </dsp:nvSpPr>
      <dsp:spPr>
        <a:xfrm>
          <a:off x="0" y="2102853"/>
          <a:ext cx="79193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30" tIns="333248" rIns="614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Déplacement Intentionnel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0" y="2102853"/>
        <a:ext cx="7919356" cy="680400"/>
      </dsp:txXfrm>
    </dsp:sp>
    <dsp:sp modelId="{9C9BFFF2-4F9F-46A7-84D5-B93213F6DBD0}">
      <dsp:nvSpPr>
        <dsp:cNvPr id="0" name=""/>
        <dsp:cNvSpPr/>
      </dsp:nvSpPr>
      <dsp:spPr>
        <a:xfrm>
          <a:off x="377020" y="1942528"/>
          <a:ext cx="7540394" cy="39648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33" tIns="0" rIns="2095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https://www.youtube.com/watch?v=eaCLN2sKWY8&amp;list=PLsFO-0uYQZyhwIwg0BlOpKoRhHdcMStgg&amp;index=33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396375" y="1961883"/>
        <a:ext cx="7501684" cy="357774"/>
      </dsp:txXfrm>
    </dsp:sp>
    <dsp:sp modelId="{CA975DB3-810A-4667-AF83-4FE5BB1E4F48}">
      <dsp:nvSpPr>
        <dsp:cNvPr id="0" name=""/>
        <dsp:cNvSpPr/>
      </dsp:nvSpPr>
      <dsp:spPr>
        <a:xfrm>
          <a:off x="0" y="3029977"/>
          <a:ext cx="79193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30" tIns="333248" rIns="614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½ Tête</a:t>
          </a:r>
          <a:endParaRPr lang="fr-FR" sz="16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3029977"/>
        <a:ext cx="7919356" cy="680400"/>
      </dsp:txXfrm>
    </dsp:sp>
    <dsp:sp modelId="{D1DFD10F-AF5B-46B1-B473-BEACB9C457CC}">
      <dsp:nvSpPr>
        <dsp:cNvPr id="0" name=""/>
        <dsp:cNvSpPr/>
      </dsp:nvSpPr>
      <dsp:spPr>
        <a:xfrm>
          <a:off x="377020" y="2869653"/>
          <a:ext cx="7540394" cy="39648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33" tIns="0" rIns="2095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https://www.youtube.com/watch?v=0HFP-BzAelU&amp;list=PLsFO-0uYQZyhwIwg0BlOpKoRhHdcMStgg&amp;index=20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396375" y="2889008"/>
        <a:ext cx="7501684" cy="357774"/>
      </dsp:txXfrm>
    </dsp:sp>
    <dsp:sp modelId="{BF00944B-F0BF-4EBA-84C7-4EF2918BD4AF}">
      <dsp:nvSpPr>
        <dsp:cNvPr id="0" name=""/>
        <dsp:cNvSpPr/>
      </dsp:nvSpPr>
      <dsp:spPr>
        <a:xfrm>
          <a:off x="0" y="3919329"/>
          <a:ext cx="79193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30" tIns="333248" rIns="614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½ Tête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0" y="3919329"/>
        <a:ext cx="7919356" cy="680400"/>
      </dsp:txXfrm>
    </dsp:sp>
    <dsp:sp modelId="{F816D7F6-1492-4AB8-A0A6-17B1623BDA1F}">
      <dsp:nvSpPr>
        <dsp:cNvPr id="0" name=""/>
        <dsp:cNvSpPr/>
      </dsp:nvSpPr>
      <dsp:spPr>
        <a:xfrm>
          <a:off x="377020" y="3796777"/>
          <a:ext cx="7540394" cy="39648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33" tIns="0" rIns="2095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 dirty="0">
              <a:latin typeface="Aptos" panose="02110004020202020204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https://www.youtube.com/watch?v=29j73CKlklQ&amp;list=PLsFO-0uYQZyhwIwg0BlOpKoRhHdcMStgg&amp;index=39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396375" y="3816132"/>
        <a:ext cx="7501684" cy="357774"/>
      </dsp:txXfrm>
    </dsp:sp>
    <dsp:sp modelId="{C8B2F218-F781-40B1-84AC-56DDECA8761D}">
      <dsp:nvSpPr>
        <dsp:cNvPr id="0" name=""/>
        <dsp:cNvSpPr/>
      </dsp:nvSpPr>
      <dsp:spPr>
        <a:xfrm>
          <a:off x="0" y="4884225"/>
          <a:ext cx="791935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30" tIns="333248" rIns="614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>
              <a:latin typeface="Aptos" panose="02110004020202020204"/>
              <a:ea typeface="+mn-ea"/>
              <a:cs typeface="+mn-cs"/>
            </a:rPr>
            <a:t>½ Tête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0" y="4884225"/>
        <a:ext cx="7919356" cy="680400"/>
      </dsp:txXfrm>
    </dsp:sp>
    <dsp:sp modelId="{0DC4B4AD-1A41-4835-96C9-C00AAECF05B6}">
      <dsp:nvSpPr>
        <dsp:cNvPr id="0" name=""/>
        <dsp:cNvSpPr/>
      </dsp:nvSpPr>
      <dsp:spPr>
        <a:xfrm>
          <a:off x="377020" y="4723901"/>
          <a:ext cx="7540394" cy="396484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33" tIns="0" rIns="2095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>
              <a:latin typeface="Aptos" panose="02110004020202020204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https://www.youtube.com/watch?v=Y_-tXz4ATJ8&amp;list=PLsFO-0uYQZyhwIwg0BlOpKoRhHdcMStgg&amp;index=54</a:t>
          </a:r>
          <a:endParaRPr lang="fr-FR" sz="1600" kern="1200" dirty="0">
            <a:latin typeface="Aptos" panose="02110004020202020204"/>
            <a:ea typeface="+mn-ea"/>
            <a:cs typeface="+mn-cs"/>
          </a:endParaRPr>
        </a:p>
      </dsp:txBody>
      <dsp:txXfrm>
        <a:off x="396375" y="4743256"/>
        <a:ext cx="7501684" cy="35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5D65-8213-411E-A878-A26B52CBD697}" type="datetimeFigureOut">
              <a:rPr lang="fr-FR" smtClean="0"/>
              <a:t>08/03/2026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5EC2-7D08-499B-B51E-4D2CF8453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10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1002D-C692-466D-AD2F-1F873A271DB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0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>
            <a:extLst>
              <a:ext uri="{FF2B5EF4-FFF2-40B4-BE49-F238E27FC236}">
                <a16:creationId xmlns:a16="http://schemas.microsoft.com/office/drawing/2014/main" id="{12906820-AAC4-4F99-8168-4438B9936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Espace réservé des notes 2">
            <a:extLst>
              <a:ext uri="{FF2B5EF4-FFF2-40B4-BE49-F238E27FC236}">
                <a16:creationId xmlns:a16="http://schemas.microsoft.com/office/drawing/2014/main" id="{E6721EDA-8B9A-4DB8-817D-A1A3B02A1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altLang="fr-FR" dirty="0">
              <a:latin typeface="Agency FB" pitchFamily="2" charset="77"/>
            </a:endParaRP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F653E6CB-4ACE-4DCB-BF1E-1E14BDA64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95ACF-FCC8-4EA0-B051-A0FCEB22529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63B6A-0934-569B-9892-279575D6C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>
            <a:extLst>
              <a:ext uri="{FF2B5EF4-FFF2-40B4-BE49-F238E27FC236}">
                <a16:creationId xmlns:a16="http://schemas.microsoft.com/office/drawing/2014/main" id="{4D55D6D6-F0C7-9ACA-6023-0B4E3760F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Espace réservé des notes 2">
            <a:extLst>
              <a:ext uri="{FF2B5EF4-FFF2-40B4-BE49-F238E27FC236}">
                <a16:creationId xmlns:a16="http://schemas.microsoft.com/office/drawing/2014/main" id="{44849234-C87B-577A-EA3C-7785FB8F2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altLang="fr-FR" dirty="0">
              <a:latin typeface="Agency FB" pitchFamily="2" charset="77"/>
            </a:endParaRP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D2E22CAC-5D02-5F72-2F02-F92BE9DBD8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95ACF-FCC8-4EA0-B051-A0FCEB22529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4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B50F-2137-99DA-3527-BEE39DDE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>
            <a:extLst>
              <a:ext uri="{FF2B5EF4-FFF2-40B4-BE49-F238E27FC236}">
                <a16:creationId xmlns:a16="http://schemas.microsoft.com/office/drawing/2014/main" id="{133EB978-757B-FF4B-33C3-E25AEF075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Espace réservé des notes 2">
            <a:extLst>
              <a:ext uri="{FF2B5EF4-FFF2-40B4-BE49-F238E27FC236}">
                <a16:creationId xmlns:a16="http://schemas.microsoft.com/office/drawing/2014/main" id="{0363F134-658B-6A2D-0E4A-B464DC71B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altLang="fr-FR" dirty="0">
              <a:latin typeface="Agency FB" pitchFamily="2" charset="77"/>
            </a:endParaRP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5D8C7E8D-4D25-B19B-6B12-5BF613A74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95ACF-FCC8-4EA0-B051-A0FCEB22529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34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52AF-5BC5-9424-FA1D-19222FADB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>
            <a:extLst>
              <a:ext uri="{FF2B5EF4-FFF2-40B4-BE49-F238E27FC236}">
                <a16:creationId xmlns:a16="http://schemas.microsoft.com/office/drawing/2014/main" id="{47058B75-8EC4-50E7-1787-8B40DAC0A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Espace réservé des notes 2">
            <a:extLst>
              <a:ext uri="{FF2B5EF4-FFF2-40B4-BE49-F238E27FC236}">
                <a16:creationId xmlns:a16="http://schemas.microsoft.com/office/drawing/2014/main" id="{1BDC1A50-BC1F-F8D6-B3FB-A4593818E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altLang="fr-FR" dirty="0">
              <a:latin typeface="Agency FB" pitchFamily="2" charset="77"/>
            </a:endParaRP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4717191A-0BF0-2455-B2B5-10ED9B2C3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95ACF-FCC8-4EA0-B051-A0FCEB22529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438F-E007-DC26-A4E8-DAA5177B3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>
            <a:extLst>
              <a:ext uri="{FF2B5EF4-FFF2-40B4-BE49-F238E27FC236}">
                <a16:creationId xmlns:a16="http://schemas.microsoft.com/office/drawing/2014/main" id="{2FFF5296-98BC-8331-8C7D-49192154A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Espace réservé des notes 2">
            <a:extLst>
              <a:ext uri="{FF2B5EF4-FFF2-40B4-BE49-F238E27FC236}">
                <a16:creationId xmlns:a16="http://schemas.microsoft.com/office/drawing/2014/main" id="{81E68FCF-ECED-ED52-0F52-87AC8C0D9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fr-FR" altLang="fr-FR" dirty="0">
              <a:latin typeface="Agency FB" pitchFamily="2" charset="77"/>
            </a:endParaRPr>
          </a:p>
        </p:txBody>
      </p:sp>
      <p:sp>
        <p:nvSpPr>
          <p:cNvPr id="11267" name="Espace réservé du numéro de diapositive 3">
            <a:extLst>
              <a:ext uri="{FF2B5EF4-FFF2-40B4-BE49-F238E27FC236}">
                <a16:creationId xmlns:a16="http://schemas.microsoft.com/office/drawing/2014/main" id="{B39F399D-2B71-A376-8B00-FE6D09DE0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95ACF-FCC8-4EA0-B051-A0FCEB22529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8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>
            <a:extLst>
              <a:ext uri="{FF2B5EF4-FFF2-40B4-BE49-F238E27FC236}">
                <a16:creationId xmlns:a16="http://schemas.microsoft.com/office/drawing/2014/main" id="{F2271383-5169-45CB-9DD1-C6986A22E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notes 2">
            <a:extLst>
              <a:ext uri="{FF2B5EF4-FFF2-40B4-BE49-F238E27FC236}">
                <a16:creationId xmlns:a16="http://schemas.microsoft.com/office/drawing/2014/main" id="{791ABFED-84AC-4811-89EC-0A67034B0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1" name="Espace réservé du numéro de diapositive 3">
            <a:extLst>
              <a:ext uri="{FF2B5EF4-FFF2-40B4-BE49-F238E27FC236}">
                <a16:creationId xmlns:a16="http://schemas.microsoft.com/office/drawing/2014/main" id="{8F6B8369-1945-4E66-ADA0-EFEF8E3C7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1B70F-4F8B-47C9-A90B-3F239307593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22B7-9D9D-315D-154F-645DFA4CE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>
            <a:extLst>
              <a:ext uri="{FF2B5EF4-FFF2-40B4-BE49-F238E27FC236}">
                <a16:creationId xmlns:a16="http://schemas.microsoft.com/office/drawing/2014/main" id="{8CE4321D-9A9F-1A25-DEC4-BDA5B680F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Espace réservé des notes 2">
            <a:extLst>
              <a:ext uri="{FF2B5EF4-FFF2-40B4-BE49-F238E27FC236}">
                <a16:creationId xmlns:a16="http://schemas.microsoft.com/office/drawing/2014/main" id="{99A4D234-F9E2-0847-9055-EE961899D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1" name="Espace réservé du numéro de diapositive 3">
            <a:extLst>
              <a:ext uri="{FF2B5EF4-FFF2-40B4-BE49-F238E27FC236}">
                <a16:creationId xmlns:a16="http://schemas.microsoft.com/office/drawing/2014/main" id="{921ADFE0-20A3-0CB7-BE2F-E41BBB75D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1B70F-4F8B-47C9-A90B-3F239307593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7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ck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ck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6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Agency FB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D3F83E-BE0E-463A-A666-8118E560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pPr>
              <a:defRPr/>
            </a:pPr>
            <a:fld id="{BE681190-2469-4752-B09E-5F8AC3315744}" type="datetimeFigureOut">
              <a:rPr lang="fr-FR"/>
              <a:pPr>
                <a:defRPr/>
              </a:pPr>
              <a:t>08/03/2026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2D451-1FB0-4B5E-AB65-20727746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EA430-4DB9-45DC-9F25-D7FCFFE1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pPr>
              <a:defRPr/>
            </a:pPr>
            <a:fld id="{A501C553-FBCD-4A0A-AA8C-3A16C7D392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90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7">
            <a:extLst>
              <a:ext uri="{FF2B5EF4-FFF2-40B4-BE49-F238E27FC236}">
                <a16:creationId xmlns:a16="http://schemas.microsoft.com/office/drawing/2014/main" id="{33AF24C4-EE9A-49C8-8C67-DB9DB015951F}"/>
              </a:ext>
            </a:extLst>
          </p:cNvPr>
          <p:cNvSpPr>
            <a:spLocks/>
          </p:cNvSpPr>
          <p:nvPr userDrawn="1"/>
        </p:nvSpPr>
        <p:spPr bwMode="auto">
          <a:xfrm>
            <a:off x="-14288" y="-26988"/>
            <a:ext cx="895351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3645 h 6847291"/>
              <a:gd name="T6" fmla="*/ 63160 w 1219199"/>
              <a:gd name="T7" fmla="*/ 704364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3" name="Image 17">
            <a:extLst>
              <a:ext uri="{FF2B5EF4-FFF2-40B4-BE49-F238E27FC236}">
                <a16:creationId xmlns:a16="http://schemas.microsoft.com/office/drawing/2014/main" id="{DF70846A-2963-4B59-A759-072B04DF5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7313"/>
            <a:ext cx="581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 : forme 17">
            <a:extLst>
              <a:ext uri="{FF2B5EF4-FFF2-40B4-BE49-F238E27FC236}">
                <a16:creationId xmlns:a16="http://schemas.microsoft.com/office/drawing/2014/main" id="{8BA10CA4-E039-45B1-B64A-49E9D680F958}"/>
              </a:ext>
            </a:extLst>
          </p:cNvPr>
          <p:cNvSpPr>
            <a:spLocks/>
          </p:cNvSpPr>
          <p:nvPr userDrawn="1"/>
        </p:nvSpPr>
        <p:spPr bwMode="auto">
          <a:xfrm>
            <a:off x="9904413" y="5957888"/>
            <a:ext cx="2316162" cy="923925"/>
          </a:xfrm>
          <a:custGeom>
            <a:avLst/>
            <a:gdLst>
              <a:gd name="T0" fmla="*/ 1234330 w 3173463"/>
              <a:gd name="T1" fmla="*/ 0 h 1151114"/>
              <a:gd name="T2" fmla="*/ 0 w 3173463"/>
              <a:gd name="T3" fmla="*/ 595876 h 1151114"/>
              <a:gd name="T4" fmla="*/ 1234331 w 3173463"/>
              <a:gd name="T5" fmla="*/ 592335 h 1151114"/>
              <a:gd name="T6" fmla="*/ 1234330 w 3173463"/>
              <a:gd name="T7" fmla="*/ 0 h 11511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73463" h="1151114">
                <a:moveTo>
                  <a:pt x="3173460" y="0"/>
                </a:moveTo>
                <a:lnTo>
                  <a:pt x="0" y="1151114"/>
                </a:lnTo>
                <a:lnTo>
                  <a:pt x="3173463" y="1144274"/>
                </a:lnTo>
                <a:cubicBezTo>
                  <a:pt x="3173463" y="786335"/>
                  <a:pt x="3173460" y="357939"/>
                  <a:pt x="3173460" y="0"/>
                </a:cubicBez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F2EF7979-1F90-4B10-9412-4D40F41985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9713" y="6445250"/>
            <a:ext cx="636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4072E-0121-49E9-AA71-225FE04D22B7}" type="slidenum"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itchFamily="2" charset="77"/>
              <a:ea typeface="+mn-ea"/>
              <a:cs typeface="+mn-cs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D159A00-ED8F-4AF4-8B07-D3D7EFD89390}"/>
              </a:ext>
            </a:extLst>
          </p:cNvPr>
          <p:cNvCxnSpPr>
            <a:cxnSpLocks/>
          </p:cNvCxnSpPr>
          <p:nvPr userDrawn="1"/>
        </p:nvCxnSpPr>
        <p:spPr>
          <a:xfrm>
            <a:off x="11669713" y="6510338"/>
            <a:ext cx="3175" cy="1222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21">
            <a:hlinkClick r:id="rId3"/>
            <a:extLst>
              <a:ext uri="{FF2B5EF4-FFF2-40B4-BE49-F238E27FC236}">
                <a16:creationId xmlns:a16="http://schemas.microsoft.com/office/drawing/2014/main" id="{B9335585-8BA9-4D8A-8EAC-1B61CF7CA4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47388" y="6451600"/>
            <a:ext cx="869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ffck.org</a:t>
            </a:r>
            <a:endParaRPr kumimoji="0" lang="fr-FR" alt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7">
            <a:extLst>
              <a:ext uri="{FF2B5EF4-FFF2-40B4-BE49-F238E27FC236}">
                <a16:creationId xmlns:a16="http://schemas.microsoft.com/office/drawing/2014/main" id="{33AF24C4-EE9A-49C8-8C67-DB9DB015951F}"/>
              </a:ext>
            </a:extLst>
          </p:cNvPr>
          <p:cNvSpPr>
            <a:spLocks/>
          </p:cNvSpPr>
          <p:nvPr userDrawn="1"/>
        </p:nvSpPr>
        <p:spPr bwMode="auto">
          <a:xfrm>
            <a:off x="-14288" y="-26988"/>
            <a:ext cx="895351" cy="6911976"/>
          </a:xfrm>
          <a:custGeom>
            <a:avLst/>
            <a:gdLst>
              <a:gd name="T0" fmla="*/ 482871 w 1219199"/>
              <a:gd name="T1" fmla="*/ 0 h 6847291"/>
              <a:gd name="T2" fmla="*/ 0 w 1219199"/>
              <a:gd name="T3" fmla="*/ 0 h 6847291"/>
              <a:gd name="T4" fmla="*/ 354 w 1219199"/>
              <a:gd name="T5" fmla="*/ 7043645 h 6847291"/>
              <a:gd name="T6" fmla="*/ 63160 w 1219199"/>
              <a:gd name="T7" fmla="*/ 7043645 h 68472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9199" h="6847291">
                <a:moveTo>
                  <a:pt x="1219200" y="0"/>
                </a:moveTo>
                <a:lnTo>
                  <a:pt x="0" y="0"/>
                </a:lnTo>
                <a:lnTo>
                  <a:pt x="895" y="6847292"/>
                </a:lnTo>
                <a:lnTo>
                  <a:pt x="159473" y="6847292"/>
                </a:lnTo>
                <a:lnTo>
                  <a:pt x="1219200" y="0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pic>
        <p:nvPicPr>
          <p:cNvPr id="3" name="Image 17">
            <a:extLst>
              <a:ext uri="{FF2B5EF4-FFF2-40B4-BE49-F238E27FC236}">
                <a16:creationId xmlns:a16="http://schemas.microsoft.com/office/drawing/2014/main" id="{DF70846A-2963-4B59-A759-072B04DF5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7313"/>
            <a:ext cx="581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 : forme 17">
            <a:extLst>
              <a:ext uri="{FF2B5EF4-FFF2-40B4-BE49-F238E27FC236}">
                <a16:creationId xmlns:a16="http://schemas.microsoft.com/office/drawing/2014/main" id="{8BA10CA4-E039-45B1-B64A-49E9D680F958}"/>
              </a:ext>
            </a:extLst>
          </p:cNvPr>
          <p:cNvSpPr>
            <a:spLocks/>
          </p:cNvSpPr>
          <p:nvPr userDrawn="1"/>
        </p:nvSpPr>
        <p:spPr bwMode="auto">
          <a:xfrm>
            <a:off x="9904413" y="5957888"/>
            <a:ext cx="2316162" cy="923925"/>
          </a:xfrm>
          <a:custGeom>
            <a:avLst/>
            <a:gdLst>
              <a:gd name="T0" fmla="*/ 1234330 w 3173463"/>
              <a:gd name="T1" fmla="*/ 0 h 1151114"/>
              <a:gd name="T2" fmla="*/ 0 w 3173463"/>
              <a:gd name="T3" fmla="*/ 595876 h 1151114"/>
              <a:gd name="T4" fmla="*/ 1234331 w 3173463"/>
              <a:gd name="T5" fmla="*/ 592335 h 1151114"/>
              <a:gd name="T6" fmla="*/ 1234330 w 3173463"/>
              <a:gd name="T7" fmla="*/ 0 h 11511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73463" h="1151114">
                <a:moveTo>
                  <a:pt x="3173460" y="0"/>
                </a:moveTo>
                <a:lnTo>
                  <a:pt x="0" y="1151114"/>
                </a:lnTo>
                <a:lnTo>
                  <a:pt x="3173463" y="1144274"/>
                </a:lnTo>
                <a:cubicBezTo>
                  <a:pt x="3173463" y="786335"/>
                  <a:pt x="3173460" y="357939"/>
                  <a:pt x="3173460" y="0"/>
                </a:cubicBez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F2EF7979-1F90-4B10-9412-4D40F41985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9713" y="6445250"/>
            <a:ext cx="636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eaLnBrk="1" hangingPunct="1"/>
            <a:fld id="{2274072E-0121-49E9-AA71-225FE04D22B7}" type="slidenum">
              <a:rPr lang="fr-FR" altLang="fr-FR" sz="1000">
                <a:solidFill>
                  <a:schemeClr val="bg1"/>
                </a:solidFill>
                <a:latin typeface="Agency FB" pitchFamily="2" charset="77"/>
              </a:rPr>
              <a:pPr eaLnBrk="1" hangingPunct="1"/>
              <a:t>‹N°›</a:t>
            </a:fld>
            <a:endParaRPr lang="fr-FR" altLang="fr-FR" sz="1000" dirty="0">
              <a:solidFill>
                <a:schemeClr val="bg1"/>
              </a:solidFill>
              <a:latin typeface="Agency FB" pitchFamily="2" charset="77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D159A00-ED8F-4AF4-8B07-D3D7EFD89390}"/>
              </a:ext>
            </a:extLst>
          </p:cNvPr>
          <p:cNvCxnSpPr>
            <a:cxnSpLocks/>
          </p:cNvCxnSpPr>
          <p:nvPr userDrawn="1"/>
        </p:nvCxnSpPr>
        <p:spPr>
          <a:xfrm>
            <a:off x="11669713" y="6510338"/>
            <a:ext cx="3175" cy="1222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21">
            <a:hlinkClick r:id="rId3"/>
            <a:extLst>
              <a:ext uri="{FF2B5EF4-FFF2-40B4-BE49-F238E27FC236}">
                <a16:creationId xmlns:a16="http://schemas.microsoft.com/office/drawing/2014/main" id="{B9335585-8BA9-4D8A-8EAC-1B61CF7CA4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47388" y="6451600"/>
            <a:ext cx="869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algn="r" eaLnBrk="1" hangingPunct="1"/>
            <a:r>
              <a:rPr lang="fr-FR" altLang="fr-FR" sz="1000" dirty="0" err="1">
                <a:solidFill>
                  <a:schemeClr val="bg1"/>
                </a:solidFill>
                <a:latin typeface="Agency FB" pitchFamily="2" charset="77"/>
              </a:rPr>
              <a:t>ffck.org</a:t>
            </a:r>
            <a:endParaRPr lang="fr-FR" altLang="fr-FR" sz="1000" dirty="0">
              <a:solidFill>
                <a:schemeClr val="bg1"/>
              </a:solidFill>
              <a:latin typeface="Agency F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847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gencyFB Black" panose="020B0A00000000000000" pitchFamily="34" charset="7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3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17EFDA-13AA-3BBC-D6E8-F49F62C80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52"/>
            <a:ext cx="8486775" cy="6858000"/>
          </a:xfrm>
          <a:prstGeom prst="rect">
            <a:avLst/>
          </a:prstGeom>
        </p:spPr>
      </p:pic>
      <p:sp>
        <p:nvSpPr>
          <p:cNvPr id="88066" name="Graphique 24">
            <a:extLst>
              <a:ext uri="{FF2B5EF4-FFF2-40B4-BE49-F238E27FC236}">
                <a16:creationId xmlns:a16="http://schemas.microsoft.com/office/drawing/2014/main" id="{E82AD5C0-B001-4A93-A364-D79DF0401E4A}"/>
              </a:ext>
            </a:extLst>
          </p:cNvPr>
          <p:cNvSpPr>
            <a:spLocks/>
          </p:cNvSpPr>
          <p:nvPr/>
        </p:nvSpPr>
        <p:spPr bwMode="auto">
          <a:xfrm>
            <a:off x="6096000" y="-1"/>
            <a:ext cx="6156325" cy="6875463"/>
          </a:xfrm>
          <a:custGeom>
            <a:avLst/>
            <a:gdLst>
              <a:gd name="T0" fmla="*/ 5739951 w 5764343"/>
              <a:gd name="T1" fmla="*/ 6915788 h 6917688"/>
              <a:gd name="T2" fmla="*/ 5764081 w 5764343"/>
              <a:gd name="T3" fmla="*/ 1963 h 6917688"/>
              <a:gd name="T4" fmla="*/ 2311294 w 5764343"/>
              <a:gd name="T5" fmla="*/ 0 h 6917688"/>
              <a:gd name="T6" fmla="*/ 0 w 5764343"/>
              <a:gd name="T7" fmla="*/ 6909442 h 6917688"/>
              <a:gd name="T8" fmla="*/ 5739951 w 5764343"/>
              <a:gd name="T9" fmla="*/ 6915788 h 6917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4343" h="6917688">
                <a:moveTo>
                  <a:pt x="5740211" y="6917688"/>
                </a:moveTo>
                <a:cubicBezTo>
                  <a:pt x="5730293" y="6917537"/>
                  <a:pt x="5755211" y="11639"/>
                  <a:pt x="5764343" y="1963"/>
                </a:cubicBezTo>
                <a:lnTo>
                  <a:pt x="2311400" y="0"/>
                </a:lnTo>
                <a:lnTo>
                  <a:pt x="0" y="6911340"/>
                </a:lnTo>
                <a:lnTo>
                  <a:pt x="5740211" y="6917688"/>
                </a:ln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88067" name="Forme libre : forme 17">
            <a:extLst>
              <a:ext uri="{FF2B5EF4-FFF2-40B4-BE49-F238E27FC236}">
                <a16:creationId xmlns:a16="http://schemas.microsoft.com/office/drawing/2014/main" id="{5575BED3-3589-4BA6-9277-01BC50E74DDC}"/>
              </a:ext>
            </a:extLst>
          </p:cNvPr>
          <p:cNvSpPr>
            <a:spLocks/>
          </p:cNvSpPr>
          <p:nvPr/>
        </p:nvSpPr>
        <p:spPr bwMode="auto">
          <a:xfrm>
            <a:off x="8791575" y="5197475"/>
            <a:ext cx="3429000" cy="1684338"/>
          </a:xfrm>
          <a:custGeom>
            <a:avLst/>
            <a:gdLst>
              <a:gd name="T0" fmla="*/ 4003860 w 3173463"/>
              <a:gd name="T1" fmla="*/ 0 h 1151114"/>
              <a:gd name="T2" fmla="*/ 0 w 3173463"/>
              <a:gd name="T3" fmla="*/ 3607015 h 1151114"/>
              <a:gd name="T4" fmla="*/ 4003863 w 3173463"/>
              <a:gd name="T5" fmla="*/ 3585581 h 1151114"/>
              <a:gd name="T6" fmla="*/ 4003860 w 3173463"/>
              <a:gd name="T7" fmla="*/ 0 h 11511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73463" h="1151114">
                <a:moveTo>
                  <a:pt x="3173460" y="0"/>
                </a:moveTo>
                <a:lnTo>
                  <a:pt x="0" y="1151114"/>
                </a:lnTo>
                <a:lnTo>
                  <a:pt x="3173463" y="1144274"/>
                </a:lnTo>
                <a:cubicBezTo>
                  <a:pt x="3173463" y="786335"/>
                  <a:pt x="3173460" y="357939"/>
                  <a:pt x="3173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88069" name="Forme libre : forme 8">
            <a:extLst>
              <a:ext uri="{FF2B5EF4-FFF2-40B4-BE49-F238E27FC236}">
                <a16:creationId xmlns:a16="http://schemas.microsoft.com/office/drawing/2014/main" id="{EA2264B2-162F-494E-8BCC-7A96D8FA432B}"/>
              </a:ext>
            </a:extLst>
          </p:cNvPr>
          <p:cNvSpPr>
            <a:spLocks/>
          </p:cNvSpPr>
          <p:nvPr/>
        </p:nvSpPr>
        <p:spPr bwMode="auto">
          <a:xfrm>
            <a:off x="-19050" y="-34925"/>
            <a:ext cx="1374775" cy="6927850"/>
          </a:xfrm>
          <a:custGeom>
            <a:avLst/>
            <a:gdLst>
              <a:gd name="T0" fmla="*/ 749198 w 1862000"/>
              <a:gd name="T1" fmla="*/ 1 h 6848568"/>
              <a:gd name="T2" fmla="*/ 0 w 1862000"/>
              <a:gd name="T3" fmla="*/ 1318 h 6848568"/>
              <a:gd name="T4" fmla="*/ 360 w 1862000"/>
              <a:gd name="T5" fmla="*/ 7089223 h 6848568"/>
              <a:gd name="T6" fmla="*/ 64166 w 1862000"/>
              <a:gd name="T7" fmla="*/ 7089223 h 6848568"/>
              <a:gd name="T8" fmla="*/ 749198 w 1862000"/>
              <a:gd name="T9" fmla="*/ 1 h 6848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2000" h="6848568">
                <a:moveTo>
                  <a:pt x="1862000" y="1"/>
                </a:moveTo>
                <a:lnTo>
                  <a:pt x="0" y="1273"/>
                </a:lnTo>
                <a:cubicBezTo>
                  <a:pt x="298" y="2283704"/>
                  <a:pt x="597" y="4566134"/>
                  <a:pt x="895" y="6848565"/>
                </a:cubicBezTo>
                <a:lnTo>
                  <a:pt x="159473" y="6848565"/>
                </a:lnTo>
                <a:cubicBezTo>
                  <a:pt x="138475" y="6854206"/>
                  <a:pt x="1853001" y="-3435"/>
                  <a:pt x="1862000" y="1"/>
                </a:cubicBezTo>
                <a:close/>
              </a:path>
            </a:pathLst>
          </a:custGeom>
          <a:solidFill>
            <a:srgbClr val="20265B"/>
          </a:solidFill>
          <a:ln>
            <a:noFill/>
          </a:ln>
          <a:extLst>
            <a:ext uri="{91240B29-F687-4F45-9708-019B960494DF}">
              <a14:hiddenLine xmlns:a14="http://schemas.microsoft.com/office/drawing/2010/main" w="22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88070" name="Image 12">
            <a:extLst>
              <a:ext uri="{FF2B5EF4-FFF2-40B4-BE49-F238E27FC236}">
                <a16:creationId xmlns:a16="http://schemas.microsoft.com/office/drawing/2014/main" id="{1E069196-B89A-4A95-A87E-7CA0D133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6200"/>
            <a:ext cx="8651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ZoneTexte 10">
            <a:extLst>
              <a:ext uri="{FF2B5EF4-FFF2-40B4-BE49-F238E27FC236}">
                <a16:creationId xmlns:a16="http://schemas.microsoft.com/office/drawing/2014/main" id="{257A56A1-B99B-4C1C-B3D4-C5C114DE4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5113078"/>
            <a:ext cx="2854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tests jugement papier</a:t>
            </a:r>
          </a:p>
        </p:txBody>
      </p:sp>
      <p:sp>
        <p:nvSpPr>
          <p:cNvPr id="88073" name="ZoneTexte 13">
            <a:extLst>
              <a:ext uri="{FF2B5EF4-FFF2-40B4-BE49-F238E27FC236}">
                <a16:creationId xmlns:a16="http://schemas.microsoft.com/office/drawing/2014/main" id="{52DE0FE4-F90A-4ECD-998B-50346155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2523787"/>
            <a:ext cx="38351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jugements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7D7531-CA18-A1ED-2EB4-5C63EAFF4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93" y="5580372"/>
            <a:ext cx="1441707" cy="1441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ZoneTexte 14">
            <a:extLst>
              <a:ext uri="{FF2B5EF4-FFF2-40B4-BE49-F238E27FC236}">
                <a16:creationId xmlns:a16="http://schemas.microsoft.com/office/drawing/2014/main" id="{8BFE42B9-7B09-4CE4-B88B-7E773B17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78688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jugement à remplir et justificatifs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F60676-5963-B3FB-6BA8-684E5EA2BB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31" y="138701"/>
            <a:ext cx="1435100" cy="143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26854A-287E-423F-C9F8-030A63BAEC14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60DFD5-6010-F1DE-5A0C-99FEB35310D2}"/>
              </a:ext>
            </a:extLst>
          </p:cNvPr>
          <p:cNvSpPr txBox="1"/>
          <p:nvPr/>
        </p:nvSpPr>
        <p:spPr>
          <a:xfrm>
            <a:off x="9093014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E0601C-23FD-0F2A-4709-080503984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10998" b="1914"/>
          <a:stretch/>
        </p:blipFill>
        <p:spPr bwMode="auto">
          <a:xfrm flipH="1">
            <a:off x="922873" y="1443580"/>
            <a:ext cx="3036386" cy="5018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6FA26D4-8BD2-3CC8-AC75-C14BC18FF775}"/>
              </a:ext>
            </a:extLst>
          </p:cNvPr>
          <p:cNvCxnSpPr>
            <a:cxnSpLocks/>
          </p:cNvCxnSpPr>
          <p:nvPr/>
        </p:nvCxnSpPr>
        <p:spPr>
          <a:xfrm>
            <a:off x="5707062" y="2141538"/>
            <a:ext cx="0" cy="3923982"/>
          </a:xfrm>
          <a:prstGeom prst="line">
            <a:avLst/>
          </a:prstGeom>
          <a:noFill/>
          <a:ln w="38100" cap="flat" cmpd="sng" algn="ctr">
            <a:solidFill>
              <a:srgbClr val="0089CE"/>
            </a:solidFill>
            <a:prstDash val="solid"/>
            <a:miter lim="800000"/>
          </a:ln>
          <a:effectLst/>
        </p:spPr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99BB8BDF-7674-BD1D-03A8-DBCF25208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2229"/>
          <a:stretch/>
        </p:blipFill>
        <p:spPr>
          <a:xfrm>
            <a:off x="6484939" y="1294967"/>
            <a:ext cx="3101526" cy="5064158"/>
          </a:xfrm>
          <a:prstGeom prst="rect">
            <a:avLst/>
          </a:prstGeom>
        </p:spPr>
      </p:pic>
      <p:pic>
        <p:nvPicPr>
          <p:cNvPr id="14" name="Image 13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6F892A88-FC71-47E3-AEB9-F469BC2F9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20" y="3016978"/>
            <a:ext cx="1297305" cy="336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DDB1EAFC-69D2-7559-D112-8B0C74737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9" y="2989967"/>
            <a:ext cx="1297305" cy="336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316F8BE-F490-5E8A-A721-A85C73C0A7BF}"/>
              </a:ext>
            </a:extLst>
          </p:cNvPr>
          <p:cNvSpPr txBox="1"/>
          <p:nvPr/>
        </p:nvSpPr>
        <p:spPr>
          <a:xfrm>
            <a:off x="4038600" y="3648075"/>
            <a:ext cx="20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B5985FC-52FB-BA27-C02C-75A51E947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7945" y="3630506"/>
            <a:ext cx="402371" cy="4938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EDF6644-3281-E868-F0C2-2D10A8699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199" y="5176944"/>
            <a:ext cx="414564" cy="4938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7F6E105-B8C4-E9B0-D7BC-2475483D4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277" y="5132296"/>
            <a:ext cx="414564" cy="49381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C40D721-628B-A887-2B05-5C9D692424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7903" y="719079"/>
            <a:ext cx="274344" cy="274344"/>
          </a:xfrm>
          <a:prstGeom prst="rect">
            <a:avLst/>
          </a:prstGeom>
        </p:spPr>
      </p:pic>
      <p:pic>
        <p:nvPicPr>
          <p:cNvPr id="28" name="Image 27" descr="Une image contenant Graphique, symbole, Police, cercle&#10;&#10;Le contenu généré par l’IA peut être incorrect.">
            <a:extLst>
              <a:ext uri="{FF2B5EF4-FFF2-40B4-BE49-F238E27FC236}">
                <a16:creationId xmlns:a16="http://schemas.microsoft.com/office/drawing/2014/main" id="{E1A9E0F4-05C0-9E64-1F1D-28812C6F2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4933" y="627344"/>
            <a:ext cx="548688" cy="4938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D6FD2AE-D520-36BF-F4F4-020EF4DC91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279" y="1006313"/>
            <a:ext cx="4993893" cy="56748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7BC6B4E-15DE-4ACB-8C09-D20FD9CA6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9686" y="627344"/>
            <a:ext cx="414564" cy="49381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82377E6-8F71-1A90-F8CE-1736C809D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6529" y="719079"/>
            <a:ext cx="274344" cy="27434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D3AD732-F703-2C35-6BC9-F75EC8F2CC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1200" y="765511"/>
            <a:ext cx="274344" cy="22557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C22E895-1E67-6644-CA4C-0B486FFEA0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0232" y="4103529"/>
            <a:ext cx="274344" cy="22557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29CCE7F-5CDA-5374-4D82-AF171803FD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1620" y="5626115"/>
            <a:ext cx="274344" cy="22557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C2C1D4D-A981-3347-B58A-BCC8B81EFB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53841" y="4106402"/>
            <a:ext cx="274344" cy="2255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F9CEE9C-C2AE-B067-2295-A3F46D02D2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8919" y="5674661"/>
            <a:ext cx="274344" cy="225572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0B619FCA-1912-F210-45C9-6B5A7D9825F7}"/>
              </a:ext>
            </a:extLst>
          </p:cNvPr>
          <p:cNvSpPr/>
          <p:nvPr/>
        </p:nvSpPr>
        <p:spPr>
          <a:xfrm>
            <a:off x="4537404" y="1828800"/>
            <a:ext cx="650227" cy="31273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18C906D2-C82F-F70E-0165-E07345117C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06091" y="1770546"/>
            <a:ext cx="682811" cy="49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11E11-1F66-8584-B26E-A31FF7B0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F8EB45-B396-C845-DF9B-EAC9FEC99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11846" r="1214" b="4338"/>
          <a:stretch/>
        </p:blipFill>
        <p:spPr bwMode="auto">
          <a:xfrm>
            <a:off x="1082319" y="1944994"/>
            <a:ext cx="3051563" cy="4448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3" name="ZoneTexte 14">
            <a:extLst>
              <a:ext uri="{FF2B5EF4-FFF2-40B4-BE49-F238E27FC236}">
                <a16:creationId xmlns:a16="http://schemas.microsoft.com/office/drawing/2014/main" id="{CE39145E-3515-58A4-F6F0-BC70FD77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78688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jugement à remplir et justificatifs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0B0E57-BEDB-4F56-1FCD-9730AF6F8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31" y="138701"/>
            <a:ext cx="1435100" cy="143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24628B-55AD-19E9-C7CE-75592A3EBF05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E9C48D-318B-BF07-353D-724BB16956D5}"/>
              </a:ext>
            </a:extLst>
          </p:cNvPr>
          <p:cNvSpPr txBox="1"/>
          <p:nvPr/>
        </p:nvSpPr>
        <p:spPr>
          <a:xfrm>
            <a:off x="9093014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58BD977-2BB1-67AB-FEEF-99C4E531F5DC}"/>
              </a:ext>
            </a:extLst>
          </p:cNvPr>
          <p:cNvCxnSpPr>
            <a:cxnSpLocks/>
          </p:cNvCxnSpPr>
          <p:nvPr/>
        </p:nvCxnSpPr>
        <p:spPr>
          <a:xfrm>
            <a:off x="5707062" y="2141538"/>
            <a:ext cx="0" cy="3923982"/>
          </a:xfrm>
          <a:prstGeom prst="line">
            <a:avLst/>
          </a:prstGeom>
          <a:noFill/>
          <a:ln w="38100" cap="flat" cmpd="sng" algn="ctr">
            <a:solidFill>
              <a:srgbClr val="0089CE"/>
            </a:solidFill>
            <a:prstDash val="solid"/>
            <a:miter lim="800000"/>
          </a:ln>
          <a:effectLst/>
        </p:spPr>
      </p:cxnSp>
      <p:pic>
        <p:nvPicPr>
          <p:cNvPr id="14" name="Image 13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B04AFB35-E2BA-53E2-D754-EE48A40DF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20" y="3016978"/>
            <a:ext cx="1297305" cy="336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5F9F8D6E-9364-2B32-7B00-E9E065096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9" y="2989967"/>
            <a:ext cx="1297305" cy="336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02D6DDD-EA92-F9F8-D0AE-D3BB394E41BC}"/>
              </a:ext>
            </a:extLst>
          </p:cNvPr>
          <p:cNvSpPr txBox="1"/>
          <p:nvPr/>
        </p:nvSpPr>
        <p:spPr>
          <a:xfrm>
            <a:off x="4038600" y="3648075"/>
            <a:ext cx="20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6BAA9B8-C047-4664-110E-6C70E8081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945" y="3630506"/>
            <a:ext cx="402371" cy="4938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966CA1E-9DA1-374E-EE2E-980973186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199" y="5176944"/>
            <a:ext cx="414564" cy="4938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653F7EB-054F-A262-7BAE-B48AB5633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9277" y="5132296"/>
            <a:ext cx="414564" cy="4938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AFC8B0-F328-9495-C411-42903D59A7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r="29222" b="2856"/>
          <a:stretch/>
        </p:blipFill>
        <p:spPr bwMode="auto">
          <a:xfrm>
            <a:off x="6241122" y="1846604"/>
            <a:ext cx="3253424" cy="4491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4690B9-387B-7607-AF81-7125FDF85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7903" y="719079"/>
            <a:ext cx="274344" cy="274344"/>
          </a:xfrm>
          <a:prstGeom prst="rect">
            <a:avLst/>
          </a:prstGeom>
        </p:spPr>
      </p:pic>
      <p:pic>
        <p:nvPicPr>
          <p:cNvPr id="9" name="Image 8" descr="Une image contenant Graphique, symbole, Police, cercle&#10;&#10;Le contenu généré par l’IA peut être incorrect.">
            <a:extLst>
              <a:ext uri="{FF2B5EF4-FFF2-40B4-BE49-F238E27FC236}">
                <a16:creationId xmlns:a16="http://schemas.microsoft.com/office/drawing/2014/main" id="{67D511BC-1418-9429-FB55-CCA958AEBD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4933" y="627344"/>
            <a:ext cx="548688" cy="4938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80B867-E63D-F171-F5DA-F8B5D58B63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279" y="1006313"/>
            <a:ext cx="4993893" cy="5674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4DDF65-E858-C047-0948-4A84130D6B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9686" y="627344"/>
            <a:ext cx="414564" cy="4938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BA32C00-8516-F130-D11A-C78CA4CAA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6529" y="719079"/>
            <a:ext cx="274344" cy="2743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B1D36B-4138-23A9-F905-5572C236B5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1200" y="765511"/>
            <a:ext cx="274344" cy="2255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3C052E0-2EE2-4BB7-88F7-314BB692B5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3598" y="4094004"/>
            <a:ext cx="274344" cy="22557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3DE9D9A-C1E3-E7D7-1D2A-777B196BC5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8451" y="5663926"/>
            <a:ext cx="274344" cy="22557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8D98062-C489-D843-09EC-9265133069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53610" y="4124325"/>
            <a:ext cx="274344" cy="22557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0276019-6B79-38FB-6A81-F3BB090E0A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0316" y="5680288"/>
            <a:ext cx="274344" cy="225572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4F080AD0-DC67-4BDC-3778-C75A1439E6FA}"/>
              </a:ext>
            </a:extLst>
          </p:cNvPr>
          <p:cNvSpPr/>
          <p:nvPr/>
        </p:nvSpPr>
        <p:spPr>
          <a:xfrm>
            <a:off x="4537404" y="1828800"/>
            <a:ext cx="650227" cy="31273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072F53A-38F5-51B2-4033-7DB643276A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3610" y="1876425"/>
            <a:ext cx="6889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0545-960E-6C63-2991-4B979BD2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F349E79-6FC1-8F88-2762-E00ABF2D0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57" y="1406066"/>
            <a:ext cx="2839738" cy="5166878"/>
          </a:xfrm>
          <a:prstGeom prst="rect">
            <a:avLst/>
          </a:prstGeom>
          <a:noFill/>
        </p:spPr>
      </p:pic>
      <p:pic>
        <p:nvPicPr>
          <p:cNvPr id="7" name="Image 6" descr="Une image contenant diagramme, dessin, croquis, Dessin d’enfant&#10;&#10;Le contenu généré par l’IA peut être incorrect.">
            <a:extLst>
              <a:ext uri="{FF2B5EF4-FFF2-40B4-BE49-F238E27FC236}">
                <a16:creationId xmlns:a16="http://schemas.microsoft.com/office/drawing/2014/main" id="{B6BF113E-55F8-7D29-C571-88E1D35812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"/>
          <a:stretch/>
        </p:blipFill>
        <p:spPr bwMode="auto">
          <a:xfrm>
            <a:off x="861964" y="1690323"/>
            <a:ext cx="3494322" cy="4944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3" name="ZoneTexte 14">
            <a:extLst>
              <a:ext uri="{FF2B5EF4-FFF2-40B4-BE49-F238E27FC236}">
                <a16:creationId xmlns:a16="http://schemas.microsoft.com/office/drawing/2014/main" id="{DD7C0DC6-47C4-4137-6F41-BEB1D2DA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78688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jugement à remplir et justificatifs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2B2850-A5ED-8347-63F2-2C16A52D2B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31" y="138701"/>
            <a:ext cx="1435100" cy="143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0C1EDC-EA51-7580-8059-756B3AC4E049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F04D51-BD2C-04D4-AF9D-308F5F07BF3B}"/>
              </a:ext>
            </a:extLst>
          </p:cNvPr>
          <p:cNvSpPr txBox="1"/>
          <p:nvPr/>
        </p:nvSpPr>
        <p:spPr>
          <a:xfrm>
            <a:off x="9093014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754D1F5-48F5-1F3F-D937-6A3BC9B5FF24}"/>
              </a:ext>
            </a:extLst>
          </p:cNvPr>
          <p:cNvCxnSpPr>
            <a:cxnSpLocks/>
          </p:cNvCxnSpPr>
          <p:nvPr/>
        </p:nvCxnSpPr>
        <p:spPr>
          <a:xfrm>
            <a:off x="5707062" y="2141538"/>
            <a:ext cx="0" cy="3923982"/>
          </a:xfrm>
          <a:prstGeom prst="line">
            <a:avLst/>
          </a:prstGeom>
          <a:noFill/>
          <a:ln w="38100" cap="flat" cmpd="sng" algn="ctr">
            <a:solidFill>
              <a:srgbClr val="0089CE"/>
            </a:solidFill>
            <a:prstDash val="solid"/>
            <a:miter lim="800000"/>
          </a:ln>
          <a:effectLst/>
        </p:spPr>
      </p:cxnSp>
      <p:pic>
        <p:nvPicPr>
          <p:cNvPr id="14" name="Image 13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1DA978B6-548A-60CA-0C5E-B0433A7C0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20" y="3016978"/>
            <a:ext cx="1297305" cy="336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018E9AE7-FD7D-7302-D0F9-B9DDEC8BB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9" y="2989967"/>
            <a:ext cx="1297305" cy="33691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F24F6-0ACD-F85B-731A-5416FE9812B4}"/>
              </a:ext>
            </a:extLst>
          </p:cNvPr>
          <p:cNvCxnSpPr>
            <a:cxnSpLocks/>
          </p:cNvCxnSpPr>
          <p:nvPr/>
        </p:nvCxnSpPr>
        <p:spPr>
          <a:xfrm flipV="1">
            <a:off x="4410075" y="4114800"/>
            <a:ext cx="238125" cy="190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8FE94B1-8440-B362-163A-7F2C2D24E1FA}"/>
              </a:ext>
            </a:extLst>
          </p:cNvPr>
          <p:cNvSpPr txBox="1"/>
          <p:nvPr/>
        </p:nvSpPr>
        <p:spPr>
          <a:xfrm>
            <a:off x="4038600" y="3648075"/>
            <a:ext cx="20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61EC4DA-F941-2F98-65EC-3A708AA38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7945" y="3630506"/>
            <a:ext cx="402371" cy="4938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BA39047-01A5-6AFA-B09F-F1082ED42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199" y="5176944"/>
            <a:ext cx="414564" cy="4938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7149689-DC0A-A8DE-A984-F18FAA498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277" y="5132296"/>
            <a:ext cx="414564" cy="4938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52B11A4-2456-FCFA-D06B-97361E0300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1857" y="4844983"/>
            <a:ext cx="274345" cy="2743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3584C8F-FE2D-5376-C10B-326B26566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7903" y="719079"/>
            <a:ext cx="274344" cy="27434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74EA8CE-E042-F7E6-A3A5-161F476D61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1637" y="5037821"/>
            <a:ext cx="280440" cy="27434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5D862BE-44D4-1611-8211-B973B833C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51638" y="5546164"/>
            <a:ext cx="414564" cy="493819"/>
          </a:xfrm>
          <a:prstGeom prst="rect">
            <a:avLst/>
          </a:prstGeom>
        </p:spPr>
      </p:pic>
      <p:pic>
        <p:nvPicPr>
          <p:cNvPr id="30" name="Image 29" descr="Une image contenant Graphique, symbole, Police, cercle&#10;&#10;Le contenu généré par l’IA peut être incorrect.">
            <a:extLst>
              <a:ext uri="{FF2B5EF4-FFF2-40B4-BE49-F238E27FC236}">
                <a16:creationId xmlns:a16="http://schemas.microsoft.com/office/drawing/2014/main" id="{8E85EB60-ABAC-9AAB-EC62-EE1A839FF1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64933" y="627344"/>
            <a:ext cx="548688" cy="49381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71B4266-9E3F-57B8-7CE0-C5096D460E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279" y="1006313"/>
            <a:ext cx="4993893" cy="56748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48DD143-99C7-4A78-5AD4-6598365590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29686" y="627344"/>
            <a:ext cx="414564" cy="49381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E8F19E8-F9B3-327F-F032-BB9876FBC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6529" y="719079"/>
            <a:ext cx="274344" cy="274344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7441C862-2997-CB81-0EAC-3E157534D372}"/>
              </a:ext>
            </a:extLst>
          </p:cNvPr>
          <p:cNvSpPr txBox="1"/>
          <p:nvPr/>
        </p:nvSpPr>
        <p:spPr>
          <a:xfrm>
            <a:off x="9953841" y="6000089"/>
            <a:ext cx="79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Pagaie en Entrée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464CF8F-85CD-75C2-3D84-170F3ACB34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1965" y="5654690"/>
            <a:ext cx="274344" cy="2255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37FAF6B-7390-EBA4-D826-651B51ED6B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53841" y="4097264"/>
            <a:ext cx="274344" cy="22557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E8F62204-A861-390C-D3D3-8ED9368CDE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1200" y="765511"/>
            <a:ext cx="274344" cy="225572"/>
          </a:xfrm>
          <a:prstGeom prst="rect">
            <a:avLst/>
          </a:prstGeom>
        </p:spPr>
      </p:pic>
      <p:sp>
        <p:nvSpPr>
          <p:cNvPr id="39" name="Ellipse 38">
            <a:extLst>
              <a:ext uri="{FF2B5EF4-FFF2-40B4-BE49-F238E27FC236}">
                <a16:creationId xmlns:a16="http://schemas.microsoft.com/office/drawing/2014/main" id="{FDBC35A7-A783-C3D0-0DF3-714AE2ABFCA4}"/>
              </a:ext>
            </a:extLst>
          </p:cNvPr>
          <p:cNvSpPr/>
          <p:nvPr/>
        </p:nvSpPr>
        <p:spPr>
          <a:xfrm>
            <a:off x="4689804" y="1981200"/>
            <a:ext cx="650227" cy="31273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5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A9BB7E8-087C-EC7E-0D9A-248D8C4EA3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5550" y="2103195"/>
            <a:ext cx="6889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CCBD-A599-5AC0-8693-E842A3A2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ZoneTexte 14">
            <a:extLst>
              <a:ext uri="{FF2B5EF4-FFF2-40B4-BE49-F238E27FC236}">
                <a16:creationId xmlns:a16="http://schemas.microsoft.com/office/drawing/2014/main" id="{614B6E58-2E0C-845A-9CCE-5490672FC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78688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jugement à remplir et justificatifs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16FF8F-949A-668B-3B64-F37A8B9551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31" y="138701"/>
            <a:ext cx="1435100" cy="143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3CF284-B419-2576-9ACA-2B06CD49441C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733FDF-2E58-C43A-46A7-F6D60338F8EB}"/>
              </a:ext>
            </a:extLst>
          </p:cNvPr>
          <p:cNvSpPr txBox="1"/>
          <p:nvPr/>
        </p:nvSpPr>
        <p:spPr>
          <a:xfrm>
            <a:off x="9093014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CDAA222-FC69-B5BE-4D51-D3DC9F4D1EFB}"/>
              </a:ext>
            </a:extLst>
          </p:cNvPr>
          <p:cNvCxnSpPr>
            <a:cxnSpLocks/>
          </p:cNvCxnSpPr>
          <p:nvPr/>
        </p:nvCxnSpPr>
        <p:spPr>
          <a:xfrm>
            <a:off x="5707062" y="2141538"/>
            <a:ext cx="0" cy="3923982"/>
          </a:xfrm>
          <a:prstGeom prst="line">
            <a:avLst/>
          </a:prstGeom>
          <a:noFill/>
          <a:ln w="38100" cap="flat" cmpd="sng" algn="ctr">
            <a:solidFill>
              <a:srgbClr val="0089CE"/>
            </a:solidFill>
            <a:prstDash val="solid"/>
            <a:miter lim="800000"/>
          </a:ln>
          <a:effectLst/>
        </p:spPr>
      </p:cxnSp>
      <p:pic>
        <p:nvPicPr>
          <p:cNvPr id="14" name="Image 13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5811934C-3471-8FA7-1CE6-886ED4A7B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20" y="3016978"/>
            <a:ext cx="1297305" cy="336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BDCA30C7-54B3-E3B2-6444-48651F8C3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62" y="3016978"/>
            <a:ext cx="1297305" cy="336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A2B20C9C-68DF-D456-46D3-616C95176041}"/>
              </a:ext>
            </a:extLst>
          </p:cNvPr>
          <p:cNvSpPr/>
          <p:nvPr/>
        </p:nvSpPr>
        <p:spPr>
          <a:xfrm>
            <a:off x="4842204" y="2133600"/>
            <a:ext cx="650227" cy="31273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377C26-720F-A8EA-75D9-3A761591A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531" y="2127398"/>
            <a:ext cx="688908" cy="4999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0AA1D5-A31E-47E6-803F-B46A622BA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903" y="719079"/>
            <a:ext cx="274344" cy="274344"/>
          </a:xfrm>
          <a:prstGeom prst="rect">
            <a:avLst/>
          </a:prstGeom>
        </p:spPr>
      </p:pic>
      <p:pic>
        <p:nvPicPr>
          <p:cNvPr id="12" name="Image 11" descr="Une image contenant Graphique, symbole, Police, cercle&#10;&#10;Le contenu généré par l’IA peut être incorrect.">
            <a:extLst>
              <a:ext uri="{FF2B5EF4-FFF2-40B4-BE49-F238E27FC236}">
                <a16:creationId xmlns:a16="http://schemas.microsoft.com/office/drawing/2014/main" id="{85AEEBF1-CA11-CD33-201C-B45BB34AB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933" y="627344"/>
            <a:ext cx="548688" cy="4938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668CDEC-8958-5837-401B-6CC6379EC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9686" y="627344"/>
            <a:ext cx="414564" cy="4938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86D5DB-6FAD-E745-FC58-540094D41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529" y="719079"/>
            <a:ext cx="274344" cy="2743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3DEC27-EBCF-639A-ACD5-35961E392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1200" y="765511"/>
            <a:ext cx="274344" cy="22557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E1E2DB-F899-44B5-0D3B-A71F8CF7A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5" y="1815433"/>
            <a:ext cx="3289352" cy="4111690"/>
          </a:xfrm>
          <a:prstGeom prst="rect">
            <a:avLst/>
          </a:prstGeom>
          <a:noFill/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E92B4AC-8856-E676-8D3F-41A3A2D031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94" y="1538287"/>
            <a:ext cx="2977430" cy="4799332"/>
          </a:xfrm>
          <a:prstGeom prst="rect">
            <a:avLst/>
          </a:prstGeom>
          <a:noFill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DFBE759-8243-8FBA-82C3-1B311FC8B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305" y="4103545"/>
            <a:ext cx="274344" cy="22557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B41BF0-A119-9405-7475-5B0152CB4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6531" y="4103545"/>
            <a:ext cx="274344" cy="2255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CA9C3F7-63F8-A5DA-99A7-090C2B635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864" y="5524076"/>
            <a:ext cx="414564" cy="4938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6FF4524-5E4C-884E-1AA2-BAAC6FE4F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179" y="5571701"/>
            <a:ext cx="414564" cy="4938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035F0DA-0A10-E26F-E5B1-C463932B7C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4307" y="4854910"/>
            <a:ext cx="274345" cy="27434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2E4FB8-6C9B-03B0-328D-3129A880A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0696" y="5052321"/>
            <a:ext cx="280440" cy="27434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8BEEC8D-9DE7-FF8F-57B4-98C98A9E7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1857" y="4844983"/>
            <a:ext cx="274345" cy="27434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F136897-BF65-5999-DF58-BF4E3B50C4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0875" y="4790961"/>
            <a:ext cx="280440" cy="274344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F9FB8AF-3465-7004-0279-349971D13A2B}"/>
              </a:ext>
            </a:extLst>
          </p:cNvPr>
          <p:cNvSpPr txBox="1"/>
          <p:nvPr/>
        </p:nvSpPr>
        <p:spPr>
          <a:xfrm>
            <a:off x="4480695" y="5927123"/>
            <a:ext cx="1073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Pagaie en entrée fiche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ext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AgencyFB Black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C309259-81CD-E44E-5F90-FB7C56C09ACA}"/>
              </a:ext>
            </a:extLst>
          </p:cNvPr>
          <p:cNvSpPr txBox="1"/>
          <p:nvPr/>
        </p:nvSpPr>
        <p:spPr>
          <a:xfrm>
            <a:off x="9867179" y="5927123"/>
            <a:ext cx="1297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Pointe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Avt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 bateau en Entrée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084C816-A454-29D0-8CF1-72FC4E66B49F}"/>
              </a:ext>
            </a:extLst>
          </p:cNvPr>
          <p:cNvSpPr txBox="1"/>
          <p:nvPr/>
        </p:nvSpPr>
        <p:spPr>
          <a:xfrm>
            <a:off x="4209309" y="3648075"/>
            <a:ext cx="30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74420F3-4825-62A5-B0C8-53F158EF95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3105" y="5176944"/>
            <a:ext cx="444200" cy="49381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1C6A067-4DDB-BC94-DDAD-AD27A1C70E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7945" y="3630506"/>
            <a:ext cx="402371" cy="49381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D2E6A19-E4E0-F20A-A4AD-86EB47EBC1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9277" y="5132296"/>
            <a:ext cx="41456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2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3DFB-4A9C-89E5-4158-22CD22BE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ZoneTexte 14">
            <a:extLst>
              <a:ext uri="{FF2B5EF4-FFF2-40B4-BE49-F238E27FC236}">
                <a16:creationId xmlns:a16="http://schemas.microsoft.com/office/drawing/2014/main" id="{0E238925-2ECA-6ABE-CF24-B374FC03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78688"/>
            <a:ext cx="786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</a:tabLst>
              <a:defRPr/>
            </a:pPr>
            <a:r>
              <a:rPr kumimoji="0" lang="fr-FR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Fiches jugement à remplir et justificatifs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3599AD-3565-C01A-90DC-9F03E8975E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0531" y="138701"/>
            <a:ext cx="1435100" cy="143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30352F-806F-2420-7F19-55C862FD17AF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CBBF5D-F681-8C53-F33B-2F5C6BBD0DC5}"/>
              </a:ext>
            </a:extLst>
          </p:cNvPr>
          <p:cNvSpPr txBox="1"/>
          <p:nvPr/>
        </p:nvSpPr>
        <p:spPr>
          <a:xfrm>
            <a:off x="9093014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A9A70FC-9479-1637-8E0D-7014749E1324}"/>
              </a:ext>
            </a:extLst>
          </p:cNvPr>
          <p:cNvCxnSpPr>
            <a:cxnSpLocks/>
          </p:cNvCxnSpPr>
          <p:nvPr/>
        </p:nvCxnSpPr>
        <p:spPr>
          <a:xfrm>
            <a:off x="5707062" y="2141538"/>
            <a:ext cx="0" cy="3923982"/>
          </a:xfrm>
          <a:prstGeom prst="line">
            <a:avLst/>
          </a:prstGeom>
          <a:noFill/>
          <a:ln w="38100" cap="flat" cmpd="sng" algn="ctr">
            <a:solidFill>
              <a:srgbClr val="0089CE"/>
            </a:solidFill>
            <a:prstDash val="solid"/>
            <a:miter lim="800000"/>
          </a:ln>
          <a:effectLst/>
        </p:spPr>
      </p:cxnSp>
      <p:pic>
        <p:nvPicPr>
          <p:cNvPr id="14" name="Image 13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5F355C7B-9E4A-20A6-3418-991037131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277" y="2826647"/>
            <a:ext cx="1297305" cy="336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diagramme, texte, croquis, ligne&#10;&#10;Le contenu généré par l’IA peut être incorrect.">
            <a:extLst>
              <a:ext uri="{FF2B5EF4-FFF2-40B4-BE49-F238E27FC236}">
                <a16:creationId xmlns:a16="http://schemas.microsoft.com/office/drawing/2014/main" id="{BF7B2B98-40BF-F366-2EF4-B809D49E0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62" y="3016978"/>
            <a:ext cx="1297305" cy="336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077179C2-E116-B72D-E749-838781DF127A}"/>
              </a:ext>
            </a:extLst>
          </p:cNvPr>
          <p:cNvSpPr/>
          <p:nvPr/>
        </p:nvSpPr>
        <p:spPr>
          <a:xfrm>
            <a:off x="4842204" y="2133600"/>
            <a:ext cx="650227" cy="31273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5F576D-C7C6-8460-A0DA-C1C6E2967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903" y="719079"/>
            <a:ext cx="274344" cy="274344"/>
          </a:xfrm>
          <a:prstGeom prst="rect">
            <a:avLst/>
          </a:prstGeom>
        </p:spPr>
      </p:pic>
      <p:pic>
        <p:nvPicPr>
          <p:cNvPr id="12" name="Image 11" descr="Une image contenant Graphique, symbole, Police, cercle&#10;&#10;Le contenu généré par l’IA peut être incorrect.">
            <a:extLst>
              <a:ext uri="{FF2B5EF4-FFF2-40B4-BE49-F238E27FC236}">
                <a16:creationId xmlns:a16="http://schemas.microsoft.com/office/drawing/2014/main" id="{C9BEA651-0B7B-837B-AD27-967EA76F3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933" y="627344"/>
            <a:ext cx="548688" cy="4938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7D21C8-ECA6-8E07-C5A9-2E332A29E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9686" y="627344"/>
            <a:ext cx="414564" cy="4938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820D893-CC6E-42D7-9A20-F1C2B6E4C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529" y="719079"/>
            <a:ext cx="274344" cy="27434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C1965E8-8BD0-5000-D082-33424FB4E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200" y="765511"/>
            <a:ext cx="274344" cy="22557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C09C601-A534-38EB-942D-FB8A28156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5402" y="4847419"/>
            <a:ext cx="274345" cy="27434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892C5E63-F830-AC82-D8FC-46907B3EF499}"/>
              </a:ext>
            </a:extLst>
          </p:cNvPr>
          <p:cNvSpPr txBox="1"/>
          <p:nvPr/>
        </p:nvSpPr>
        <p:spPr>
          <a:xfrm>
            <a:off x="4480695" y="5927123"/>
            <a:ext cx="1372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Écart volontaire = geste inapproprié pour franchissement porte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418966F-5769-6C16-719E-60D1E2C49129}"/>
              </a:ext>
            </a:extLst>
          </p:cNvPr>
          <p:cNvSpPr txBox="1"/>
          <p:nvPr/>
        </p:nvSpPr>
        <p:spPr>
          <a:xfrm>
            <a:off x="9822245" y="5745082"/>
            <a:ext cx="1999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Au 1</a:t>
            </a:r>
            <a:r>
              <a:rPr kumimoji="0" lang="fr-FR" sz="1050" b="0" i="0" u="none" strike="noStrike" kern="1200" cap="none" spc="0" normalizeH="0" baseline="3000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er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 passage bateau retourné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ds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 le bon sens de franchissement=renégociation possible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E4E57B5-BDBB-15B7-39D2-4716F014CC1D}"/>
              </a:ext>
            </a:extLst>
          </p:cNvPr>
          <p:cNvSpPr txBox="1"/>
          <p:nvPr/>
        </p:nvSpPr>
        <p:spPr>
          <a:xfrm>
            <a:off x="4209309" y="3648075"/>
            <a:ext cx="30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1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D1ABC41E-0EA1-9045-0C91-7738DCB06D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3105" y="5176944"/>
            <a:ext cx="444200" cy="4938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193C37-3F88-39E4-E3F6-D72CD982E8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1857" y="2133600"/>
            <a:ext cx="688908" cy="4999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062EB6-4C78-BD91-2C60-09201A5C64C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r="4237" b="10406"/>
          <a:stretch/>
        </p:blipFill>
        <p:spPr bwMode="auto">
          <a:xfrm>
            <a:off x="845027" y="3788229"/>
            <a:ext cx="2862519" cy="2615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826A67-C91A-CB34-C672-79E4CC90D7D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8266" r="19746" b="4610"/>
          <a:stretch/>
        </p:blipFill>
        <p:spPr bwMode="auto">
          <a:xfrm>
            <a:off x="920855" y="1121164"/>
            <a:ext cx="2786691" cy="2896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C4D5E9-A9A7-69E9-66D5-107A6B9B070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75" y="1391891"/>
            <a:ext cx="2917358" cy="4904564"/>
          </a:xfrm>
          <a:prstGeom prst="rect">
            <a:avLst/>
          </a:prstGeom>
          <a:noFill/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039B93-04FF-A2B8-A278-0719D77A2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3975" y="4017407"/>
            <a:ext cx="414564" cy="49381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3B5F25A-DC7E-EB16-1AF1-80DA1A8A6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307" y="3283918"/>
            <a:ext cx="274344" cy="27434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D686F7B-EB98-9290-A844-25234E04C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494" y="3603071"/>
            <a:ext cx="274344" cy="27434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671ADD4C-CB5B-BD73-1967-2C43A340D946}"/>
              </a:ext>
            </a:extLst>
          </p:cNvPr>
          <p:cNvSpPr txBox="1"/>
          <p:nvPr/>
        </p:nvSpPr>
        <p:spPr>
          <a:xfrm>
            <a:off x="4511863" y="4376742"/>
            <a:ext cx="1090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Côté du bateau au passage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070AC06-E947-AF04-40CB-86BE0D18AE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9611" y="5057747"/>
            <a:ext cx="274344" cy="27434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92E5AA4-E74F-C29D-2171-B82DBC978A77}"/>
              </a:ext>
            </a:extLst>
          </p:cNvPr>
          <p:cNvSpPr/>
          <p:nvPr/>
        </p:nvSpPr>
        <p:spPr>
          <a:xfrm>
            <a:off x="4553748" y="5695417"/>
            <a:ext cx="348996" cy="256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5C5A5E-4327-431C-38D0-EC0ACFDDE486}"/>
              </a:ext>
            </a:extLst>
          </p:cNvPr>
          <p:cNvSpPr/>
          <p:nvPr/>
        </p:nvSpPr>
        <p:spPr>
          <a:xfrm>
            <a:off x="228599" y="6193971"/>
            <a:ext cx="3980710" cy="381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FB Black"/>
                <a:ea typeface="+mn-ea"/>
                <a:cs typeface="+mn-cs"/>
              </a:rPr>
              <a:t>2 possibilités selon cas concret porte N°2 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77E3906-606C-DD26-0226-7A86E025F1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39277" y="3630505"/>
            <a:ext cx="420660" cy="493819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FAA3313-D71D-2E90-9BBD-88D8C082DF8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39277" y="5156203"/>
            <a:ext cx="414564" cy="49381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07279AC-9183-1709-A039-BCAB26033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2451" y="5519510"/>
            <a:ext cx="274344" cy="22557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2784C89-765A-56E3-77CE-745F4A479A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2451" y="3932518"/>
            <a:ext cx="274344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33" grpId="0"/>
      <p:bldP spid="36" grpId="0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537F96-AEF0-056E-A5EC-13B39628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9" y="85054"/>
            <a:ext cx="4352921" cy="668789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08B6BB-E69E-8B42-A00D-F731746DD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43111">
            <a:off x="5048135" y="2402809"/>
            <a:ext cx="614754" cy="7066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893E51-B0C6-DA71-BA25-1892EC92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45271">
            <a:off x="4627926" y="6101899"/>
            <a:ext cx="718338" cy="6427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382284C-3541-E5CE-F7C1-DC144D93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01298">
            <a:off x="6731981" y="710406"/>
            <a:ext cx="810838" cy="7254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DFC65C-72E3-3820-1146-3B11E008D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19499">
            <a:off x="6919737" y="2107406"/>
            <a:ext cx="810838" cy="7254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85F3A7-A20B-EC45-3206-7DBE44001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4509">
            <a:off x="4331880" y="2125114"/>
            <a:ext cx="810838" cy="725487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FAEA5C8F-DD7B-5D27-7D41-51E0B7ECEBE9}"/>
              </a:ext>
            </a:extLst>
          </p:cNvPr>
          <p:cNvSpPr/>
          <p:nvPr/>
        </p:nvSpPr>
        <p:spPr>
          <a:xfrm>
            <a:off x="5799881" y="3012230"/>
            <a:ext cx="45719" cy="6117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 descr="Une image contenant Graphique, créativité, conception, art&#10;&#10;Le contenu généré par l’IA peut être incorrect.">
            <a:extLst>
              <a:ext uri="{FF2B5EF4-FFF2-40B4-BE49-F238E27FC236}">
                <a16:creationId xmlns:a16="http://schemas.microsoft.com/office/drawing/2014/main" id="{94D64E09-A9F9-3020-750B-9E2897961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5156" y="2572660"/>
            <a:ext cx="122412" cy="105694"/>
          </a:xfrm>
          <a:prstGeom prst="rect">
            <a:avLst/>
          </a:prstGeom>
        </p:spPr>
      </p:pic>
      <p:pic>
        <p:nvPicPr>
          <p:cNvPr id="11" name="Image 10" descr="Une image contenant Graphique, créativité, conception, art&#10;&#10;Le contenu généré par l’IA peut être incorrect.">
            <a:extLst>
              <a:ext uri="{FF2B5EF4-FFF2-40B4-BE49-F238E27FC236}">
                <a16:creationId xmlns:a16="http://schemas.microsoft.com/office/drawing/2014/main" id="{4A1E3EED-921B-F623-807F-A774D0FDF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1484" y="1020302"/>
            <a:ext cx="122412" cy="105694"/>
          </a:xfrm>
          <a:prstGeom prst="rect">
            <a:avLst/>
          </a:prstGeom>
        </p:spPr>
      </p:pic>
      <p:pic>
        <p:nvPicPr>
          <p:cNvPr id="12" name="Image 11" descr="Une image contenant Graphique, créativité, conception, art&#10;&#10;Le contenu généré par l’IA peut être incorrect.">
            <a:extLst>
              <a:ext uri="{FF2B5EF4-FFF2-40B4-BE49-F238E27FC236}">
                <a16:creationId xmlns:a16="http://schemas.microsoft.com/office/drawing/2014/main" id="{32422A17-4FD7-4219-358D-6D6B94817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3100" y="2822426"/>
            <a:ext cx="122412" cy="1056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BDEF0C-B8B0-53F8-2248-0A0C343D3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84957">
            <a:off x="6532796" y="3271402"/>
            <a:ext cx="986693" cy="1003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A51791-FECC-B1E6-558D-687B1AD45DAD}"/>
              </a:ext>
            </a:extLst>
          </p:cNvPr>
          <p:cNvSpPr/>
          <p:nvPr/>
        </p:nvSpPr>
        <p:spPr>
          <a:xfrm>
            <a:off x="4474633" y="3581400"/>
            <a:ext cx="1905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701211-1A37-01DC-3C0F-440BD4322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873057">
            <a:off x="4359161" y="3454252"/>
            <a:ext cx="649379" cy="7460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C16C77-B4E0-013C-01FB-F24EFDAAE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677195">
            <a:off x="7353592" y="6234858"/>
            <a:ext cx="642050" cy="4036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1DB4EF2-7B49-C860-D87C-7C24904C0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8294555" y="676137"/>
            <a:ext cx="199511" cy="17956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E693F3E-00FB-C897-8F52-DE829A0D095D}"/>
              </a:ext>
            </a:extLst>
          </p:cNvPr>
          <p:cNvSpPr txBox="1"/>
          <p:nvPr/>
        </p:nvSpPr>
        <p:spPr>
          <a:xfrm>
            <a:off x="8494066" y="609476"/>
            <a:ext cx="1452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Symbole touche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F554D73-178A-35EE-E195-C3ADF81BA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627000">
            <a:off x="8187212" y="786471"/>
            <a:ext cx="463336" cy="68281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64C64A5-662E-F700-4EA1-63D77A7BD2E6}"/>
              </a:ext>
            </a:extLst>
          </p:cNvPr>
          <p:cNvSpPr txBox="1"/>
          <p:nvPr/>
        </p:nvSpPr>
        <p:spPr>
          <a:xfrm>
            <a:off x="8786358" y="1020302"/>
            <a:ext cx="1423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Bateau retourné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E51B34-597E-3A47-78C6-D79E4452543A}"/>
              </a:ext>
            </a:extLst>
          </p:cNvPr>
          <p:cNvSpPr txBox="1"/>
          <p:nvPr/>
        </p:nvSpPr>
        <p:spPr>
          <a:xfrm>
            <a:off x="8354291" y="311336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sng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légende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89F2243-73FF-0A8A-8EB7-0109441077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357754">
            <a:off x="5090491" y="1334659"/>
            <a:ext cx="810838" cy="72548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D105700-C6E9-43E6-30A3-310794201E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547471">
            <a:off x="4349595" y="1294836"/>
            <a:ext cx="810838" cy="7254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8520BBA-6EA4-E7CE-D9F6-89168B29F8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5562" y="1353938"/>
            <a:ext cx="121931" cy="109738"/>
          </a:xfrm>
          <a:prstGeom prst="rect">
            <a:avLst/>
          </a:prstGeom>
        </p:spPr>
      </p:pic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5875F61E-1293-F400-1336-A2AD480C56CC}"/>
              </a:ext>
            </a:extLst>
          </p:cNvPr>
          <p:cNvSpPr/>
          <p:nvPr/>
        </p:nvSpPr>
        <p:spPr>
          <a:xfrm>
            <a:off x="6038281" y="962890"/>
            <a:ext cx="353840" cy="54656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COURANT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C879A5B-BD95-2A1B-DC57-E5F8657B9D1D}"/>
              </a:ext>
            </a:extLst>
          </p:cNvPr>
          <p:cNvSpPr txBox="1"/>
          <p:nvPr/>
        </p:nvSpPr>
        <p:spPr>
          <a:xfrm>
            <a:off x="5728854" y="609476"/>
            <a:ext cx="8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sng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CCCC57E-3802-C493-4CF4-8161E0E222F5}"/>
              </a:ext>
            </a:extLst>
          </p:cNvPr>
          <p:cNvSpPr txBox="1"/>
          <p:nvPr/>
        </p:nvSpPr>
        <p:spPr>
          <a:xfrm>
            <a:off x="5985164" y="6428509"/>
            <a:ext cx="1012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E0FAE07-BD9A-5E3B-254B-5B11922AA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775796" y="3982264"/>
            <a:ext cx="168296" cy="14305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C69FE84-C651-3248-2112-295CAF0F0961}"/>
              </a:ext>
            </a:extLst>
          </p:cNvPr>
          <p:cNvSpPr txBox="1"/>
          <p:nvPr/>
        </p:nvSpPr>
        <p:spPr>
          <a:xfrm>
            <a:off x="1257300" y="572946"/>
            <a:ext cx="258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Exercice commun</a:t>
            </a:r>
          </a:p>
        </p:txBody>
      </p:sp>
    </p:spTree>
    <p:extLst>
      <p:ext uri="{BB962C8B-B14F-4D97-AF65-F5344CB8AC3E}">
        <p14:creationId xmlns:p14="http://schemas.microsoft.com/office/powerpoint/2010/main" val="256652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 4">
            <a:extLst>
              <a:ext uri="{FF2B5EF4-FFF2-40B4-BE49-F238E27FC236}">
                <a16:creationId xmlns:a16="http://schemas.microsoft.com/office/drawing/2014/main" id="{17E4C6F3-83C7-4933-A767-99B0F09A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371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Graphique 24">
            <a:extLst>
              <a:ext uri="{FF2B5EF4-FFF2-40B4-BE49-F238E27FC236}">
                <a16:creationId xmlns:a16="http://schemas.microsoft.com/office/drawing/2014/main" id="{DF037620-7472-4E94-8019-C2218793E7B5}"/>
              </a:ext>
            </a:extLst>
          </p:cNvPr>
          <p:cNvSpPr>
            <a:spLocks/>
          </p:cNvSpPr>
          <p:nvPr/>
        </p:nvSpPr>
        <p:spPr bwMode="auto">
          <a:xfrm>
            <a:off x="4616450" y="0"/>
            <a:ext cx="2794000" cy="6858000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748" name="ZoneTexte 13">
            <a:extLst>
              <a:ext uri="{FF2B5EF4-FFF2-40B4-BE49-F238E27FC236}">
                <a16:creationId xmlns:a16="http://schemas.microsoft.com/office/drawing/2014/main" id="{11FE777A-65E9-4AD9-A698-C1DC69BA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-974725"/>
            <a:ext cx="3714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Objet blanc à ne pas déplacer</a:t>
            </a:r>
            <a:endParaRPr kumimoji="0" lang="fr-FR" altLang="fr-FR" sz="3200" b="0" i="0" u="none" strike="noStrike" kern="1200" cap="none" spc="0" normalizeH="0" baseline="0" noProof="0" dirty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Agency FB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749" name="Groupe 1">
            <a:extLst>
              <a:ext uri="{FF2B5EF4-FFF2-40B4-BE49-F238E27FC236}">
                <a16:creationId xmlns:a16="http://schemas.microsoft.com/office/drawing/2014/main" id="{7AFA0348-8C9B-4350-97E0-1F35CB06CE98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-26988"/>
            <a:ext cx="895351" cy="6911976"/>
            <a:chOff x="-14514" y="-27214"/>
            <a:chExt cx="895351" cy="6912427"/>
          </a:xfrm>
        </p:grpSpPr>
        <p:sp>
          <p:nvSpPr>
            <p:cNvPr id="31756" name="Forme libre : forme 39">
              <a:extLst>
                <a:ext uri="{FF2B5EF4-FFF2-40B4-BE49-F238E27FC236}">
                  <a16:creationId xmlns:a16="http://schemas.microsoft.com/office/drawing/2014/main" id="{22E8CBFC-29D2-45EE-B181-A4F1E403C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14" y="-27214"/>
              <a:ext cx="895351" cy="6912427"/>
            </a:xfrm>
            <a:custGeom>
              <a:avLst/>
              <a:gdLst>
                <a:gd name="T0" fmla="*/ 482871 w 1219199"/>
                <a:gd name="T1" fmla="*/ 0 h 6847291"/>
                <a:gd name="T2" fmla="*/ 0 w 1219199"/>
                <a:gd name="T3" fmla="*/ 0 h 6847291"/>
                <a:gd name="T4" fmla="*/ 354 w 1219199"/>
                <a:gd name="T5" fmla="*/ 7044565 h 6847291"/>
                <a:gd name="T6" fmla="*/ 63160 w 1219199"/>
                <a:gd name="T7" fmla="*/ 7044565 h 6847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9199" h="6847291">
                  <a:moveTo>
                    <a:pt x="1219200" y="0"/>
                  </a:moveTo>
                  <a:lnTo>
                    <a:pt x="0" y="0"/>
                  </a:lnTo>
                  <a:lnTo>
                    <a:pt x="895" y="6847292"/>
                  </a:lnTo>
                  <a:lnTo>
                    <a:pt x="159473" y="6847292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2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endParaRPr>
            </a:p>
          </p:txBody>
        </p:sp>
        <p:pic>
          <p:nvPicPr>
            <p:cNvPr id="31757" name="Image 14">
              <a:extLst>
                <a:ext uri="{FF2B5EF4-FFF2-40B4-BE49-F238E27FC236}">
                  <a16:creationId xmlns:a16="http://schemas.microsoft.com/office/drawing/2014/main" id="{5C51144F-965F-43F7-8769-999B35CA3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84" y="86785"/>
              <a:ext cx="581669" cy="44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Texte 10">
            <a:extLst>
              <a:ext uri="{FF2B5EF4-FFF2-40B4-BE49-F238E27FC236}">
                <a16:creationId xmlns:a16="http://schemas.microsoft.com/office/drawing/2014/main" id="{6AC55A30-BC25-4E1C-80CB-35D1BA8C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006" y="413134"/>
            <a:ext cx="279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Vidéothèque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9332BB-6719-39EB-CBF8-4A9A086ADCA2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ECC9C0-54CC-C1B1-BF18-F02E41D0FE22}"/>
              </a:ext>
            </a:extLst>
          </p:cNvPr>
          <p:cNvSpPr txBox="1"/>
          <p:nvPr/>
        </p:nvSpPr>
        <p:spPr>
          <a:xfrm>
            <a:off x="9091613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9FA9E28-EEC0-7F39-1E80-38E3A76CD01A}"/>
              </a:ext>
            </a:extLst>
          </p:cNvPr>
          <p:cNvGraphicFramePr/>
          <p:nvPr/>
        </p:nvGraphicFramePr>
        <p:xfrm>
          <a:off x="3733800" y="1061357"/>
          <a:ext cx="8054247" cy="552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EAE0E-7DFC-6FE5-7F82-570C10237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 4">
            <a:extLst>
              <a:ext uri="{FF2B5EF4-FFF2-40B4-BE49-F238E27FC236}">
                <a16:creationId xmlns:a16="http://schemas.microsoft.com/office/drawing/2014/main" id="{B0606C2C-0E35-2E1E-DD92-856C60A3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0"/>
            <a:ext cx="371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Graphique 24">
            <a:extLst>
              <a:ext uri="{FF2B5EF4-FFF2-40B4-BE49-F238E27FC236}">
                <a16:creationId xmlns:a16="http://schemas.microsoft.com/office/drawing/2014/main" id="{B8C91A5F-8830-E3A6-F418-416A21C84E98}"/>
              </a:ext>
            </a:extLst>
          </p:cNvPr>
          <p:cNvSpPr>
            <a:spLocks/>
          </p:cNvSpPr>
          <p:nvPr/>
        </p:nvSpPr>
        <p:spPr bwMode="auto">
          <a:xfrm>
            <a:off x="4616450" y="0"/>
            <a:ext cx="2794000" cy="6858000"/>
          </a:xfrm>
          <a:custGeom>
            <a:avLst/>
            <a:gdLst>
              <a:gd name="T0" fmla="*/ 2761223 w 2794635"/>
              <a:gd name="T1" fmla="*/ 6856073 h 6858000"/>
              <a:gd name="T2" fmla="*/ 2793365 w 2794635"/>
              <a:gd name="T3" fmla="*/ 0 h 6858000"/>
              <a:gd name="T4" fmla="*/ 2272267 w 2794635"/>
              <a:gd name="T5" fmla="*/ 0 h 6858000"/>
              <a:gd name="T6" fmla="*/ 0 w 2794635"/>
              <a:gd name="T7" fmla="*/ 6858000 h 6858000"/>
              <a:gd name="T8" fmla="*/ 2761223 w 2794635"/>
              <a:gd name="T9" fmla="*/ 6856073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4635" h="6858000">
                <a:moveTo>
                  <a:pt x="2762479" y="6856073"/>
                </a:moveTo>
                <a:cubicBezTo>
                  <a:pt x="2752561" y="6855922"/>
                  <a:pt x="2785503" y="9676"/>
                  <a:pt x="2794635" y="0"/>
                </a:cubicBezTo>
                <a:lnTo>
                  <a:pt x="2273300" y="0"/>
                </a:lnTo>
                <a:lnTo>
                  <a:pt x="0" y="6858000"/>
                </a:lnTo>
                <a:lnTo>
                  <a:pt x="2762479" y="6856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88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748" name="ZoneTexte 13">
            <a:extLst>
              <a:ext uri="{FF2B5EF4-FFF2-40B4-BE49-F238E27FC236}">
                <a16:creationId xmlns:a16="http://schemas.microsoft.com/office/drawing/2014/main" id="{6F5E3B22-7CC8-5204-9C29-998852D4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-974725"/>
            <a:ext cx="3714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Objet blanc à ne pas déplacer</a:t>
            </a:r>
            <a:endParaRPr kumimoji="0" lang="fr-FR" altLang="fr-FR" sz="3200" b="0" i="0" u="none" strike="noStrike" kern="1200" cap="none" spc="0" normalizeH="0" baseline="0" noProof="0" dirty="0">
              <a:ln>
                <a:noFill/>
              </a:ln>
              <a:solidFill>
                <a:srgbClr val="20265B"/>
              </a:solidFill>
              <a:effectLst/>
              <a:uLnTx/>
              <a:uFillTx/>
              <a:latin typeface="Agency FB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749" name="Groupe 1">
            <a:extLst>
              <a:ext uri="{FF2B5EF4-FFF2-40B4-BE49-F238E27FC236}">
                <a16:creationId xmlns:a16="http://schemas.microsoft.com/office/drawing/2014/main" id="{FD62AB54-BC68-CB11-C449-4C3F45AC8CF7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-26988"/>
            <a:ext cx="895351" cy="6911976"/>
            <a:chOff x="-14514" y="-27214"/>
            <a:chExt cx="895351" cy="6912427"/>
          </a:xfrm>
        </p:grpSpPr>
        <p:sp>
          <p:nvSpPr>
            <p:cNvPr id="31756" name="Forme libre : forme 39">
              <a:extLst>
                <a:ext uri="{FF2B5EF4-FFF2-40B4-BE49-F238E27FC236}">
                  <a16:creationId xmlns:a16="http://schemas.microsoft.com/office/drawing/2014/main" id="{F169703B-202B-A916-6682-37ADDC0FB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14" y="-27214"/>
              <a:ext cx="895351" cy="6912427"/>
            </a:xfrm>
            <a:custGeom>
              <a:avLst/>
              <a:gdLst>
                <a:gd name="T0" fmla="*/ 482871 w 1219199"/>
                <a:gd name="T1" fmla="*/ 0 h 6847291"/>
                <a:gd name="T2" fmla="*/ 0 w 1219199"/>
                <a:gd name="T3" fmla="*/ 0 h 6847291"/>
                <a:gd name="T4" fmla="*/ 354 w 1219199"/>
                <a:gd name="T5" fmla="*/ 7044565 h 6847291"/>
                <a:gd name="T6" fmla="*/ 63160 w 1219199"/>
                <a:gd name="T7" fmla="*/ 7044565 h 68472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9199" h="6847291">
                  <a:moveTo>
                    <a:pt x="1219200" y="0"/>
                  </a:moveTo>
                  <a:lnTo>
                    <a:pt x="0" y="0"/>
                  </a:lnTo>
                  <a:lnTo>
                    <a:pt x="895" y="6847292"/>
                  </a:lnTo>
                  <a:lnTo>
                    <a:pt x="159473" y="6847292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2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3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endParaRPr>
            </a:p>
          </p:txBody>
        </p:sp>
        <p:pic>
          <p:nvPicPr>
            <p:cNvPr id="31757" name="Image 14">
              <a:extLst>
                <a:ext uri="{FF2B5EF4-FFF2-40B4-BE49-F238E27FC236}">
                  <a16:creationId xmlns:a16="http://schemas.microsoft.com/office/drawing/2014/main" id="{D8A0DED4-997D-479B-A588-05282A96B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84" y="86785"/>
              <a:ext cx="581669" cy="44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ZoneTexte 10">
            <a:extLst>
              <a:ext uri="{FF2B5EF4-FFF2-40B4-BE49-F238E27FC236}">
                <a16:creationId xmlns:a16="http://schemas.microsoft.com/office/drawing/2014/main" id="{02D659AC-ADE5-BD26-EFE2-5A40D2DFE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006" y="413134"/>
            <a:ext cx="279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5030301010600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20265B"/>
                </a:solidFill>
                <a:effectLst/>
                <a:uLnTx/>
                <a:uFillTx/>
                <a:latin typeface="Agency FB" pitchFamily="2" charset="77"/>
                <a:ea typeface="+mn-ea"/>
                <a:cs typeface="+mn-cs"/>
              </a:rPr>
              <a:t>Vidéothèque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39BB1-3281-A49F-F804-F6EEC651C097}"/>
              </a:ext>
            </a:extLst>
          </p:cNvPr>
          <p:cNvSpPr/>
          <p:nvPr/>
        </p:nvSpPr>
        <p:spPr>
          <a:xfrm>
            <a:off x="11096090" y="6462445"/>
            <a:ext cx="523982" cy="25685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E8E2D5-2CF9-C93A-7D26-BAF62BA9582B}"/>
              </a:ext>
            </a:extLst>
          </p:cNvPr>
          <p:cNvSpPr txBox="1"/>
          <p:nvPr/>
        </p:nvSpPr>
        <p:spPr>
          <a:xfrm>
            <a:off x="9091613" y="6480611"/>
            <a:ext cx="258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cn-slalom@ffck.org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AF1C02C-2E12-C841-24C6-73E6C1685450}"/>
              </a:ext>
            </a:extLst>
          </p:cNvPr>
          <p:cNvGraphicFramePr/>
          <p:nvPr/>
        </p:nvGraphicFramePr>
        <p:xfrm>
          <a:off x="3886200" y="1012371"/>
          <a:ext cx="7919356" cy="565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205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re">
  <a:themeElements>
    <a:clrScheme name="FFCK">
      <a:dk1>
        <a:srgbClr val="20265B"/>
      </a:dk1>
      <a:lt1>
        <a:sysClr val="window" lastClr="FFFFFF"/>
      </a:lt1>
      <a:dk2>
        <a:srgbClr val="20265B"/>
      </a:dk2>
      <a:lt2>
        <a:srgbClr val="FFFFFF"/>
      </a:lt2>
      <a:accent1>
        <a:srgbClr val="0089CE"/>
      </a:accent1>
      <a:accent2>
        <a:srgbClr val="0089CE"/>
      </a:accent2>
      <a:accent3>
        <a:srgbClr val="0089CE"/>
      </a:accent3>
      <a:accent4>
        <a:srgbClr val="0089CE"/>
      </a:accent4>
      <a:accent5>
        <a:srgbClr val="0089CE"/>
      </a:accent5>
      <a:accent6>
        <a:srgbClr val="0089CE"/>
      </a:accent6>
      <a:hlink>
        <a:srgbClr val="FFFFFF"/>
      </a:hlink>
      <a:folHlink>
        <a:srgbClr val="FFFFFF"/>
      </a:folHlink>
    </a:clrScheme>
    <a:fontScheme name="FFCK">
      <a:majorFont>
        <a:latin typeface="AgencyFB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ps">
  <a:themeElements>
    <a:clrScheme name="Personnalisé 1">
      <a:dk1>
        <a:srgbClr val="20265B"/>
      </a:dk1>
      <a:lt1>
        <a:sysClr val="window" lastClr="FFFFFF"/>
      </a:lt1>
      <a:dk2>
        <a:srgbClr val="20265B"/>
      </a:dk2>
      <a:lt2>
        <a:srgbClr val="FFFFFF"/>
      </a:lt2>
      <a:accent1>
        <a:srgbClr val="0089CE"/>
      </a:accent1>
      <a:accent2>
        <a:srgbClr val="0089CE"/>
      </a:accent2>
      <a:accent3>
        <a:srgbClr val="0089CE"/>
      </a:accent3>
      <a:accent4>
        <a:srgbClr val="0089CE"/>
      </a:accent4>
      <a:accent5>
        <a:srgbClr val="0089CE"/>
      </a:accent5>
      <a:accent6>
        <a:srgbClr val="0089CE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162782D741D449A42F12908A8A952" ma:contentTypeVersion="18" ma:contentTypeDescription="Crée un document." ma:contentTypeScope="" ma:versionID="751f62eef2ae600778de498541564a6e">
  <xsd:schema xmlns:xsd="http://www.w3.org/2001/XMLSchema" xmlns:xs="http://www.w3.org/2001/XMLSchema" xmlns:p="http://schemas.microsoft.com/office/2006/metadata/properties" xmlns:ns2="e89d01fc-df99-4298-b7c3-8bbdb01e55ef" xmlns:ns3="410ff3ab-51c7-4afc-8872-163ca42cbfcb" targetNamespace="http://schemas.microsoft.com/office/2006/metadata/properties" ma:root="true" ma:fieldsID="0e59be8c3d965b70fafd9d27dd437d8a" ns2:_="" ns3:_="">
    <xsd:import namespace="e89d01fc-df99-4298-b7c3-8bbdb01e55ef"/>
    <xsd:import namespace="410ff3ab-51c7-4afc-8872-163ca42cb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d01fc-df99-4298-b7c3-8bbdb01e5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8a6f6bcc-12ae-4779-a14e-c634f9a88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ff3ab-51c7-4afc-8872-163ca42cb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48be5e-4527-40c6-b7f8-587e3be0cb99}" ma:internalName="TaxCatchAll" ma:showField="CatchAllData" ma:web="410ff3ab-51c7-4afc-8872-163ca42cb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9d01fc-df99-4298-b7c3-8bbdb01e55ef">
      <Terms xmlns="http://schemas.microsoft.com/office/infopath/2007/PartnerControls"/>
    </lcf76f155ced4ddcb4097134ff3c332f>
    <TaxCatchAll xmlns="410ff3ab-51c7-4afc-8872-163ca42cbfcb" xsi:nil="true"/>
  </documentManagement>
</p:properties>
</file>

<file path=customXml/itemProps1.xml><?xml version="1.0" encoding="utf-8"?>
<ds:datastoreItem xmlns:ds="http://schemas.openxmlformats.org/officeDocument/2006/customXml" ds:itemID="{FA341DEF-711E-4FBA-8996-95909995AC67}"/>
</file>

<file path=customXml/itemProps2.xml><?xml version="1.0" encoding="utf-8"?>
<ds:datastoreItem xmlns:ds="http://schemas.openxmlformats.org/officeDocument/2006/customXml" ds:itemID="{7970946F-8799-49B9-83F7-BA22822114D4}"/>
</file>

<file path=customXml/itemProps3.xml><?xml version="1.0" encoding="utf-8"?>
<ds:datastoreItem xmlns:ds="http://schemas.openxmlformats.org/officeDocument/2006/customXml" ds:itemID="{A431BDC3-97C6-4DA8-A97D-B1469FCAAA8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458</Words>
  <Application>Microsoft Office PowerPoint</Application>
  <PresentationFormat>Grand écran</PresentationFormat>
  <Paragraphs>75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Agency FB</vt:lpstr>
      <vt:lpstr>AgencyFB Black</vt:lpstr>
      <vt:lpstr>Aptos</vt:lpstr>
      <vt:lpstr>Arial</vt:lpstr>
      <vt:lpstr>Calibri</vt:lpstr>
      <vt:lpstr>Calibri Light</vt:lpstr>
      <vt:lpstr>Raleway</vt:lpstr>
      <vt:lpstr>Titre</vt:lpstr>
      <vt:lpstr>Corps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Boulan</dc:creator>
  <cp:lastModifiedBy>Catherine Boulan</cp:lastModifiedBy>
  <cp:revision>1</cp:revision>
  <dcterms:created xsi:type="dcterms:W3CDTF">2026-03-08T09:16:37Z</dcterms:created>
  <dcterms:modified xsi:type="dcterms:W3CDTF">2026-03-08T09:17:57Z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0x010100CC7162782D741D449A42F12908A8A952</vt:lpwstr>
  </property>
</Properties>
</file>